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3432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990E-D0A8-A74B-ACD4-41B2AFA7EFB8}" type="datetimeFigureOut">
              <a:rPr lang="en-US" smtClean="0"/>
              <a:t>7/31/12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DECC5-808C-174D-9F49-1A94EA9854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DECC5-808C-174D-9F49-1A94EA9854E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91C8-6845-5B4C-B2D7-90E33380CF54}" type="datetimeFigureOut">
              <a:rPr lang="en-US" smtClean="0"/>
              <a:t>7/31/12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C73A-BCD3-E54F-B86E-1FABB5272D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398" y="1227660"/>
            <a:ext cx="9144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2593164" y="1229248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3165" y="3610963"/>
            <a:ext cx="914400" cy="9144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/>
        </p:nvSpPr>
        <p:spPr>
          <a:xfrm>
            <a:off x="313398" y="1229248"/>
            <a:ext cx="94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</a:t>
            </a:r>
            <a:r>
              <a:rPr lang="en-US" sz="1200" dirty="0" err="1" smtClean="0"/>
              <a:t>ndex.html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791301" y="1227660"/>
            <a:ext cx="2668068" cy="329770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/>
          <p:cNvCxnSpPr>
            <a:endCxn id="5" idx="1"/>
          </p:cNvCxnSpPr>
          <p:nvPr/>
        </p:nvCxnSpPr>
        <p:spPr>
          <a:xfrm>
            <a:off x="1196354" y="1686448"/>
            <a:ext cx="1396810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464122" y="2878893"/>
            <a:ext cx="1467315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07565" y="3610963"/>
            <a:ext cx="2283736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3507565" y="4525363"/>
            <a:ext cx="2283736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77714" y="1227660"/>
            <a:ext cx="94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title.html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538467" y="4040361"/>
            <a:ext cx="225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Server sends book content in RSS format.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301" y="1229248"/>
            <a:ext cx="266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Transmedia</a:t>
            </a:r>
            <a:r>
              <a:rPr lang="en-US" sz="1200" dirty="0" smtClean="0"/>
              <a:t> </a:t>
            </a:r>
            <a:r>
              <a:rPr lang="en-US" sz="1200" dirty="0" err="1" smtClean="0"/>
              <a:t>Pubilsher</a:t>
            </a:r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Website</a:t>
            </a:r>
          </a:p>
          <a:p>
            <a:pPr>
              <a:buFont typeface="Arial"/>
              <a:buChar char="•"/>
            </a:pPr>
            <a:r>
              <a:rPr lang="en-US" sz="1200" dirty="0" smtClean="0"/>
              <a:t>Powered by </a:t>
            </a:r>
            <a:r>
              <a:rPr lang="en-US" sz="1200" dirty="0" err="1" smtClean="0"/>
              <a:t>Drupal</a:t>
            </a:r>
            <a:r>
              <a:rPr lang="en-US" sz="1200" dirty="0" smtClean="0"/>
              <a:t> 7, a PHP/</a:t>
            </a:r>
            <a:r>
              <a:rPr lang="en-US" sz="1200" dirty="0" err="1" smtClean="0"/>
              <a:t>MySQL</a:t>
            </a:r>
            <a:r>
              <a:rPr lang="en-US" sz="1200" dirty="0" smtClean="0"/>
              <a:t> content management system.</a:t>
            </a:r>
          </a:p>
          <a:p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93165" y="3612551"/>
            <a:ext cx="945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book.html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538467" y="3103130"/>
            <a:ext cx="207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AJAX call to server for book content.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44300" y="3610962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13398" y="3612551"/>
            <a:ext cx="94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Exit Application</a:t>
            </a:r>
            <a:endParaRPr 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23016" y="1229248"/>
            <a:ext cx="2283736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3507564" y="2140472"/>
            <a:ext cx="2283736" cy="15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1"/>
            <a:endCxn id="28" idx="3"/>
          </p:cNvCxnSpPr>
          <p:nvPr/>
        </p:nvCxnSpPr>
        <p:spPr>
          <a:xfrm rot="10800000">
            <a:off x="1258701" y="4068163"/>
            <a:ext cx="1334465" cy="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1176462" y="2163542"/>
            <a:ext cx="1421148" cy="13813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8848270">
            <a:off x="730362" y="2574356"/>
            <a:ext cx="207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Exits application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553918" y="1678807"/>
            <a:ext cx="225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Server sends book titles in RSS format.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304330"/>
            <a:ext cx="370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Client-Side HTML5/Mobile Application</a:t>
            </a:r>
            <a:endParaRPr lang="en-US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6157924" y="304330"/>
            <a:ext cx="207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Server-Side CMS</a:t>
            </a:r>
            <a:endParaRPr lang="en-US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767985" y="1366159"/>
            <a:ext cx="207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Go to title page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2331739" y="2713724"/>
            <a:ext cx="207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Book title chosen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690867" y="765995"/>
            <a:ext cx="2074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AJAX call to server for book titles.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945911" y="3751050"/>
            <a:ext cx="207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Exits application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 flipH="1" flipV="1">
            <a:off x="2106602" y="2876512"/>
            <a:ext cx="147207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1666021" y="2770778"/>
            <a:ext cx="207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Choose another book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79</Words>
  <Application>Microsoft Macintosh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Jeremy Perry</dc:creator>
  <cp:lastModifiedBy>Jeremy Perry</cp:lastModifiedBy>
  <cp:revision>2</cp:revision>
  <dcterms:created xsi:type="dcterms:W3CDTF">2012-08-01T02:03:25Z</dcterms:created>
  <dcterms:modified xsi:type="dcterms:W3CDTF">2012-08-01T03:30:12Z</dcterms:modified>
</cp:coreProperties>
</file>