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8020-E2D9-FE49-AB9D-58F509A1EDCF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35F1F-5AE0-B94C-8757-45E9CA09E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72" y="1537374"/>
            <a:ext cx="9865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Project description submitted for evaluation.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13844" y="1537374"/>
            <a:ext cx="11289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Work on and submit project analysis.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995038" y="1537374"/>
            <a:ext cx="131539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Complete Systems specifications documentation, commence application development.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41527" y="1537374"/>
            <a:ext cx="101059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Develop application.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9355" y="1537374"/>
            <a:ext cx="13153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Submit application prototype.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8448" y="3475747"/>
            <a:ext cx="9148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Continue developing application.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3844" y="3475747"/>
            <a:ext cx="1315397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Application due for grading and presentation on Saturday, Aug. 25 @ 11AM.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950" y="1035183"/>
            <a:ext cx="8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5038" y="103518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3844" y="1035183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2-3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069" y="1035183"/>
            <a:ext cx="8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9355" y="1035183"/>
            <a:ext cx="8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448" y="29597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3844" y="29597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2720" y="1772225"/>
            <a:ext cx="321124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2822" y="1914743"/>
            <a:ext cx="252216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 flipV="1">
            <a:off x="4310435" y="1768207"/>
            <a:ext cx="331092" cy="56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52124" y="1730077"/>
            <a:ext cx="4472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1167372" y="3071155"/>
            <a:ext cx="5957170" cy="51595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13342" y="3810315"/>
            <a:ext cx="4005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736497" y="2571752"/>
            <a:ext cx="776093" cy="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Perry</dc:creator>
  <cp:lastModifiedBy>Jeremy Perry</cp:lastModifiedBy>
  <cp:revision>1</cp:revision>
  <dcterms:created xsi:type="dcterms:W3CDTF">2012-08-01T03:44:46Z</dcterms:created>
  <dcterms:modified xsi:type="dcterms:W3CDTF">2012-08-01T04:30:25Z</dcterms:modified>
</cp:coreProperties>
</file>