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F2E9-30A3-094F-813D-22B457376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303F1-8217-D74E-A01A-7E7B0BC60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C64A-53EE-EF47-981A-81A291F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67B7-DAF2-4E47-974A-78E0433D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AFC-B15F-924C-8FBA-F21CCF8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7F8-E85F-154E-880A-649ADAAD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21AC-22F9-3C4B-B624-DCCE5F66E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A212-9E36-CA42-9BCB-0B3D6B01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74B9-2598-5940-84B2-4AA6F70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275B-C1D3-CF4B-B4AC-6193554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B2E1B-7332-D64C-AFB9-F1430A51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3ADE-9A01-9B43-A8CA-0608BABE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D0E4-B7D6-944F-8277-FB1C984F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FBA1-57F7-0840-827D-586B817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6759-70C1-AB4D-8F8A-A3B76FA2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D852-3852-D540-A5EB-9B3E853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0D2-D851-7A4F-8144-C27CCB00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9733-4DC2-CF4C-A5E4-AD94013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F9EF-800A-DF4B-AE70-39FF946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0973-6305-A940-A9D4-8DA52094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47A3-E310-2F43-9E24-BFD07E7F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BB77-2833-8240-AD87-1B82789C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FB2C-E656-F04A-9949-F1129CE7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4014-6506-EF41-AD4D-E9E6E5B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6B50-D37C-4F4F-9278-474C20AE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C850-F719-A647-A09F-757916A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AA3D-51D2-554C-9534-FA6676C8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B799-8981-0C45-AA18-E53C619F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402F-66AE-644A-9B3C-E9DF296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7DFEB-FB95-9C4D-9983-4B0E1D0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7313-9483-DC4C-904F-F9AFC07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1A0A-55C6-FD45-A5BA-A6CD5098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5AEC-AC51-D447-8439-84865AD2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AA88-78D2-464D-A3FD-1BBD5911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7719-1916-6545-AA19-B5BCD29FA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2A66-BFDD-DB4F-8F2A-659BCD1A2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75F34-434F-0A43-8454-F9783B74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C1FD2-8060-D34A-AEC1-ED51755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44F8-ADFF-264C-9EDC-B5406FB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59D-2E9E-7347-B8F8-06F34EB0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90F2A-6885-FA41-86FE-162AB1AD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2D36A-F1A0-F541-A1E6-3FE09B7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ADC2-DF58-6344-8377-C293879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F1CD-7239-F44F-B79F-94025BE0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3F46-54F1-9F40-A0BE-F5C82A61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C615-263A-5041-887C-57DA3E16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D181-7FED-7B4F-98A3-198BDB2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1D30-5CC7-1F40-86FF-5D410087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1EAC-487B-7940-897F-891D4656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CDD7-039A-1B41-9FA5-E632355A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6BDA-B24A-0049-A359-6626AA4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EF420-DAD6-454F-B51D-A08B2CBF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8DA3-7B57-C44C-8BCC-302854A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7CB80-212B-334D-86EB-F5181BD0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8033D-478B-8B45-AA07-30243635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3EA3-3B36-A943-AAF8-5E6F4CD7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6A9EC-2AC8-7C4D-A699-D6EFCBF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6CEDF-6232-6D49-8DA3-9809BCC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C947B-7E24-244F-BB64-03E22BDC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FA48-A6B1-BA43-B2F7-16104740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9AA9-6851-D44D-9E19-B95D8258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51AC-1738-2043-BD99-BD04DC72ED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56AF-AA69-614D-977C-58EFB999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195C-230C-A645-83A7-E34371B9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e-css/pure/" TargetMode="External"/><Relationship Id="rId2" Type="http://schemas.openxmlformats.org/officeDocument/2006/relationships/hyperlink" Target="https://purecss.io/layou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acss.com/" TargetMode="External"/><Relationship Id="rId4" Type="http://schemas.openxmlformats.org/officeDocument/2006/relationships/hyperlink" Target="http://blog.purecs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ecs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BDE6-AA9D-7443-9376-7BE56EF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Pure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0C57D-E61C-124C-BDDE-62F35458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 632 Tech Talk</a:t>
            </a:r>
          </a:p>
          <a:p>
            <a:r>
              <a:rPr lang="en-US" dirty="0"/>
              <a:t>Jeremy Ryan &amp; Ryan Ammons</a:t>
            </a:r>
          </a:p>
        </p:txBody>
      </p:sp>
    </p:spTree>
    <p:extLst>
      <p:ext uri="{BB962C8B-B14F-4D97-AF65-F5344CB8AC3E}">
        <p14:creationId xmlns:p14="http://schemas.microsoft.com/office/powerpoint/2010/main" val="22835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DA4C-FA60-814D-9141-D8A5FE2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9D20-23C0-AD40-8387-9132987B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Competes with: Bootstrap, Foundation, Cascade, Materialize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7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1BBF-6FA6-2548-9AB0-2294C54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2CCA-E03C-E548-BCEF-ECB07029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layouts built with Pure: </a:t>
            </a:r>
            <a:r>
              <a:rPr lang="en-US" dirty="0">
                <a:hlinkClick r:id="rId2"/>
              </a:rPr>
              <a:t>https://purecss.io/layouts/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https://github.com/pure-css/pure/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http://blog.purecss.io/</a:t>
            </a:r>
            <a:endParaRPr lang="en-US" dirty="0"/>
          </a:p>
          <a:p>
            <a:r>
              <a:rPr lang="en-US" dirty="0"/>
              <a:t>SMACSS info: </a:t>
            </a:r>
            <a:r>
              <a:rPr lang="en-US" dirty="0">
                <a:hlinkClick r:id="rId5"/>
              </a:rPr>
              <a:t>https://smacss.com</a:t>
            </a:r>
            <a:r>
              <a:rPr lang="en-US">
                <a:hlinkClick r:id="rId5"/>
              </a:rPr>
              <a:t>/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AB72-62DF-874C-98AE-FBA4C0B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CBD5-97C6-964E-B036-1ADB3EAC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https://purecss.io/</a:t>
            </a:r>
            <a:endParaRPr lang="en-US" dirty="0"/>
          </a:p>
          <a:p>
            <a:r>
              <a:rPr lang="en-US" dirty="0"/>
              <a:t>Developed at Yahoo</a:t>
            </a:r>
          </a:p>
          <a:p>
            <a:r>
              <a:rPr lang="en-US" dirty="0"/>
              <a:t>Open source with Yahoo! Inc. BSD license</a:t>
            </a:r>
          </a:p>
          <a:p>
            <a:r>
              <a:rPr lang="en-US" dirty="0"/>
              <a:t>Minimal footprint CSS framework</a:t>
            </a:r>
          </a:p>
          <a:p>
            <a:r>
              <a:rPr lang="en-US" dirty="0"/>
              <a:t>4.5kb minified &amp; </a:t>
            </a:r>
            <a:r>
              <a:rPr lang="en-US" dirty="0" err="1"/>
              <a:t>gzipped</a:t>
            </a:r>
            <a:endParaRPr lang="en-US" dirty="0"/>
          </a:p>
          <a:p>
            <a:r>
              <a:rPr lang="en-US" dirty="0"/>
              <a:t>Mobile-first</a:t>
            </a:r>
          </a:p>
          <a:p>
            <a:r>
              <a:rPr lang="en-US" dirty="0"/>
              <a:t>18,345 Stars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Javascript</a:t>
            </a:r>
            <a:r>
              <a:rPr lang="en-US" dirty="0"/>
              <a:t>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D3B5-14CD-3B47-8E50-2A2BEAF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BAD1-D04D-3C45-A9B9-C2CD5241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and Modular Architecture for CSS</a:t>
            </a:r>
          </a:p>
          <a:p>
            <a:pPr lvl="1"/>
            <a:r>
              <a:rPr lang="en-US" dirty="0"/>
              <a:t>Base Rules</a:t>
            </a:r>
          </a:p>
          <a:p>
            <a:pPr lvl="1"/>
            <a:r>
              <a:rPr lang="en-US" dirty="0"/>
              <a:t>Layout Rules</a:t>
            </a:r>
          </a:p>
          <a:p>
            <a:pPr lvl="1"/>
            <a:r>
              <a:rPr lang="en-US" dirty="0"/>
              <a:t>Module Rules</a:t>
            </a:r>
          </a:p>
          <a:p>
            <a:pPr lvl="1"/>
            <a:r>
              <a:rPr lang="en-US" dirty="0"/>
              <a:t>State Rules</a:t>
            </a:r>
          </a:p>
          <a:p>
            <a:pPr lvl="1"/>
            <a:r>
              <a:rPr lang="en-US" dirty="0"/>
              <a:t>Theme Rules</a:t>
            </a:r>
          </a:p>
          <a:p>
            <a:r>
              <a:rPr lang="en-US" dirty="0"/>
              <a:t>Pure Base Rules: </a:t>
            </a:r>
            <a:r>
              <a:rPr lang="en-US" dirty="0" err="1"/>
              <a:t>Normalize.css</a:t>
            </a:r>
            <a:r>
              <a:rPr lang="en-US" dirty="0"/>
              <a:t> – CSS reset</a:t>
            </a:r>
          </a:p>
          <a:p>
            <a:r>
              <a:rPr lang="en-US" dirty="0"/>
              <a:t>Pure Layout Rules: Grid</a:t>
            </a:r>
          </a:p>
          <a:p>
            <a:r>
              <a:rPr lang="en-US" dirty="0"/>
              <a:t>Pure Module Rules: Forms, Buttons, Tables, Menus</a:t>
            </a:r>
          </a:p>
        </p:txBody>
      </p:sp>
    </p:spTree>
    <p:extLst>
      <p:ext uri="{BB962C8B-B14F-4D97-AF65-F5344CB8AC3E}">
        <p14:creationId xmlns:p14="http://schemas.microsoft.com/office/powerpoint/2010/main" val="22099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0CC-3266-8A4D-84C0-01CD149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1560-55AB-744A-91E9-93F91A64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pure-g, pure-u-*</a:t>
            </a:r>
          </a:p>
          <a:p>
            <a:r>
              <a:rPr lang="en-US" dirty="0"/>
              <a:t>5ths-based and 24ths-based grids</a:t>
            </a:r>
          </a:p>
          <a:p>
            <a:r>
              <a:rPr lang="en-US" dirty="0"/>
              <a:t>Responsive, mobile-first grids</a:t>
            </a:r>
          </a:p>
          <a:p>
            <a:r>
              <a:rPr lang="en-US" dirty="0"/>
              <a:t>Units are fractions, i.e. thirds, fifths, etc.</a:t>
            </a:r>
          </a:p>
          <a:p>
            <a:r>
              <a:rPr lang="en-US" dirty="0"/>
              <a:t>Default media queries:</a:t>
            </a:r>
          </a:p>
          <a:p>
            <a:pPr lvl="1"/>
            <a:r>
              <a:rPr lang="en-US" dirty="0"/>
              <a:t>Small: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pure-u-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-* </a:t>
            </a:r>
            <a:r>
              <a:rPr lang="en-US" dirty="0"/>
              <a:t>≥ 568px </a:t>
            </a:r>
          </a:p>
          <a:p>
            <a:pPr lvl="1"/>
            <a:r>
              <a:rPr lang="en-US" dirty="0"/>
              <a:t>Medium: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pure-u-md-* </a:t>
            </a:r>
            <a:r>
              <a:rPr lang="en-US" dirty="0"/>
              <a:t>≥ 768px</a:t>
            </a:r>
          </a:p>
          <a:p>
            <a:pPr lvl="1"/>
            <a:r>
              <a:rPr lang="en-US" dirty="0"/>
              <a:t>Large: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pure-u-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-* </a:t>
            </a:r>
            <a:r>
              <a:rPr lang="en-US" dirty="0"/>
              <a:t>≥ 1024px</a:t>
            </a:r>
          </a:p>
          <a:p>
            <a:pPr lvl="1"/>
            <a:r>
              <a:rPr lang="en-US" dirty="0"/>
              <a:t>Extra Large: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pure-u-xl-* </a:t>
            </a:r>
            <a:r>
              <a:rPr lang="en-US" dirty="0"/>
              <a:t>≥ 1280px</a:t>
            </a:r>
          </a:p>
          <a:p>
            <a:r>
              <a:rPr lang="en-US" dirty="0"/>
              <a:t>Customizable media queries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8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ED6-D288-8846-8722-99BEDCA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59D4-5B3E-F14F-844F-08CF4A03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forms: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form.pure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-form</a:t>
            </a:r>
          </a:p>
          <a:p>
            <a:r>
              <a:rPr lang="en-US" dirty="0"/>
              <a:t>Stacked: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form.pure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form.pure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-form-stacked</a:t>
            </a:r>
          </a:p>
          <a:p>
            <a:r>
              <a:rPr lang="en-US" dirty="0"/>
              <a:t>Aligned: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form.pure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form.pure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-form-aligned, pure-control-group</a:t>
            </a:r>
          </a:p>
          <a:p>
            <a:r>
              <a:rPr lang="en-US" dirty="0"/>
              <a:t>Grouped inputs: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fieldset.pure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-group</a:t>
            </a:r>
          </a:p>
          <a:p>
            <a:r>
              <a:rPr lang="en-US" dirty="0"/>
              <a:t>Size inputs: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-input-*</a:t>
            </a:r>
          </a:p>
          <a:p>
            <a:r>
              <a:rPr lang="en-US" dirty="0"/>
              <a:t>Required: add the required attribute to the element</a:t>
            </a:r>
          </a:p>
          <a:p>
            <a:r>
              <a:rPr lang="en-US" dirty="0"/>
              <a:t>Disabled: add the disabled attribute to the element</a:t>
            </a:r>
          </a:p>
          <a:p>
            <a:r>
              <a:rPr lang="en-US" dirty="0"/>
              <a:t>Read-only: add the </a:t>
            </a:r>
            <a:r>
              <a:rPr lang="en-US" dirty="0" err="1"/>
              <a:t>readonly</a:t>
            </a:r>
            <a:r>
              <a:rPr lang="en-US" dirty="0"/>
              <a:t> attribute to the element</a:t>
            </a:r>
          </a:p>
        </p:txBody>
      </p:sp>
    </p:spTree>
    <p:extLst>
      <p:ext uri="{BB962C8B-B14F-4D97-AF65-F5344CB8AC3E}">
        <p14:creationId xmlns:p14="http://schemas.microsoft.com/office/powerpoint/2010/main" val="110334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0A8-7354-B446-BCEC-341ED8E0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306-5692-424C-9EE0-9AEB3CA7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Buttons: </a:t>
            </a:r>
            <a:r>
              <a:rPr lang="en-US" dirty="0" err="1"/>
              <a:t>a.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 err="1"/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</a:t>
            </a:r>
          </a:p>
          <a:p>
            <a:r>
              <a:rPr lang="en-US" dirty="0"/>
              <a:t>Disabled: </a:t>
            </a:r>
            <a:r>
              <a:rPr lang="en-US" sz="2400" dirty="0"/>
              <a:t>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-button-disabled</a:t>
            </a:r>
          </a:p>
          <a:p>
            <a:r>
              <a:rPr lang="en-US" dirty="0"/>
              <a:t>Active: </a:t>
            </a:r>
            <a:r>
              <a:rPr lang="en-US" sz="2400" dirty="0"/>
              <a:t>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-button-active</a:t>
            </a:r>
          </a:p>
          <a:p>
            <a:r>
              <a:rPr lang="en-US" dirty="0"/>
              <a:t>Primary: </a:t>
            </a:r>
            <a:r>
              <a:rPr lang="en-US" sz="2400" dirty="0"/>
              <a:t>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-button-primary</a:t>
            </a:r>
          </a:p>
          <a:p>
            <a:r>
              <a:rPr lang="en-US" dirty="0"/>
              <a:t>Grouped: </a:t>
            </a:r>
            <a:r>
              <a:rPr lang="en-US" dirty="0" err="1"/>
              <a:t>div</a:t>
            </a:r>
            <a:r>
              <a:rPr lang="en-US" sz="2400" dirty="0" err="1"/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-button-group</a:t>
            </a:r>
          </a:p>
        </p:txBody>
      </p:sp>
    </p:spTree>
    <p:extLst>
      <p:ext uri="{BB962C8B-B14F-4D97-AF65-F5344CB8AC3E}">
        <p14:creationId xmlns:p14="http://schemas.microsoft.com/office/powerpoint/2010/main" val="36468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61-0FB0-184A-876F-4E074CB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0470-267B-9140-85BE-1BEBB1DE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tables: </a:t>
            </a:r>
            <a:r>
              <a:rPr lang="en-US" dirty="0" err="1"/>
              <a:t>table.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-table</a:t>
            </a:r>
          </a:p>
          <a:p>
            <a:r>
              <a:rPr lang="en-US" dirty="0"/>
              <a:t>Bordered: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-table-bordered</a:t>
            </a:r>
          </a:p>
          <a:p>
            <a:r>
              <a:rPr lang="en-US" dirty="0"/>
              <a:t>Horizontal borders: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-table-horizontal</a:t>
            </a:r>
          </a:p>
          <a:p>
            <a:r>
              <a:rPr lang="en-US" dirty="0"/>
              <a:t>Striped: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-table-striped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FD13-69DF-2740-84AA-8DA07A9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4A99-F678-9D42-BE91-73BCDF2B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(default) menus: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pure-menu, pure-menu-heading,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-menu-list,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Horizontal: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pure-menu-horizontal</a:t>
            </a:r>
          </a:p>
          <a:p>
            <a:r>
              <a:rPr lang="en-US" dirty="0"/>
              <a:t>Selected: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pure-menu-selected</a:t>
            </a:r>
          </a:p>
          <a:p>
            <a:r>
              <a:rPr lang="en-US" dirty="0"/>
              <a:t>Disabled: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pure-menu-disabled</a:t>
            </a:r>
          </a:p>
          <a:p>
            <a:r>
              <a:rPr lang="en-US" dirty="0"/>
              <a:t>Dropdowns: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-menu-list,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Submenus: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-menu-has-children,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-menu-children</a:t>
            </a:r>
          </a:p>
          <a:p>
            <a:r>
              <a:rPr lang="en-US" dirty="0"/>
              <a:t>Scrollable horizontal &amp; vertical: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pure-menu-scrollable</a:t>
            </a:r>
          </a:p>
        </p:txBody>
      </p:sp>
    </p:spTree>
    <p:extLst>
      <p:ext uri="{BB962C8B-B14F-4D97-AF65-F5344CB8AC3E}">
        <p14:creationId xmlns:p14="http://schemas.microsoft.com/office/powerpoint/2010/main" val="13048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FF66-1696-3047-9E70-47E82CF9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A08-4548-1949-A67F-4D5F8E3F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Very small footprint</a:t>
            </a:r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Can be installed with </a:t>
            </a:r>
            <a:r>
              <a:rPr lang="en-US" dirty="0" err="1"/>
              <a:t>npm</a:t>
            </a:r>
            <a:r>
              <a:rPr lang="en-US" dirty="0"/>
              <a:t>, bower, composure, or downloaded from a CDN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Fewer features compared to larger CSS frameworks</a:t>
            </a:r>
          </a:p>
        </p:txBody>
      </p:sp>
    </p:spTree>
    <p:extLst>
      <p:ext uri="{BB962C8B-B14F-4D97-AF65-F5344CB8AC3E}">
        <p14:creationId xmlns:p14="http://schemas.microsoft.com/office/powerpoint/2010/main" val="28368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Pure CSS</vt:lpstr>
      <vt:lpstr>Overview</vt:lpstr>
      <vt:lpstr>SMACSS</vt:lpstr>
      <vt:lpstr>Grids</vt:lpstr>
      <vt:lpstr>Forms</vt:lpstr>
      <vt:lpstr>Buttons</vt:lpstr>
      <vt:lpstr>Tables</vt:lpstr>
      <vt:lpstr>Menus</vt:lpstr>
      <vt:lpstr>Pros and Cons</vt:lpstr>
      <vt:lpstr>Comparison to other frameworks</vt:lpstr>
      <vt:lpstr>Summary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</dc:title>
  <dc:creator>Jeremy Ryan</dc:creator>
  <cp:lastModifiedBy>Jeremy Ryan</cp:lastModifiedBy>
  <cp:revision>119</cp:revision>
  <dcterms:created xsi:type="dcterms:W3CDTF">2018-02-27T03:09:21Z</dcterms:created>
  <dcterms:modified xsi:type="dcterms:W3CDTF">2018-03-13T05:18:42Z</dcterms:modified>
</cp:coreProperties>
</file>