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7"/>
  </p:normalViewPr>
  <p:slideViewPr>
    <p:cSldViewPr snapToGrid="0" snapToObjects="1">
      <p:cViewPr varScale="1">
        <p:scale>
          <a:sx n="88" d="100"/>
          <a:sy n="88" d="100"/>
        </p:scale>
        <p:origin x="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DA5BA17F-3D61-2C42-B6A8-09507D0F17DE}" type="datetimeFigureOut">
              <a:rPr lang="fr-FR" smtClean="0"/>
              <a:t>13/05/2016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10315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5BA17F-3D61-2C42-B6A8-09507D0F17DE}" type="datetimeFigureOut">
              <a:rPr lang="fr-FR" smtClean="0"/>
              <a:t>13/05/2016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114619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5BA17F-3D61-2C42-B6A8-09507D0F17DE}" type="datetimeFigureOut">
              <a:rPr lang="fr-FR" smtClean="0"/>
              <a:t>13/05/2016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113647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A5BA17F-3D61-2C42-B6A8-09507D0F17DE}" type="datetimeFigureOut">
              <a:rPr lang="fr-FR" smtClean="0"/>
              <a:t>13/05/2016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27081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A5BA17F-3D61-2C42-B6A8-09507D0F17DE}" type="datetimeFigureOut">
              <a:rPr lang="fr-FR" smtClean="0"/>
              <a:t>13/05/2016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172223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A5BA17F-3D61-2C42-B6A8-09507D0F17DE}" type="datetimeFigureOut">
              <a:rPr lang="fr-FR" smtClean="0"/>
              <a:t>13/05/2016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186296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A5BA17F-3D61-2C42-B6A8-09507D0F17DE}" type="datetimeFigureOut">
              <a:rPr lang="fr-FR" smtClean="0"/>
              <a:t>13/05/2016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58193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DA5BA17F-3D61-2C42-B6A8-09507D0F17DE}" type="datetimeFigureOut">
              <a:rPr lang="fr-FR" smtClean="0"/>
              <a:t>13/05/2016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100345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A5BA17F-3D61-2C42-B6A8-09507D0F17DE}" type="datetimeFigureOut">
              <a:rPr lang="fr-FR" smtClean="0"/>
              <a:t>13/05/2016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87182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A5BA17F-3D61-2C42-B6A8-09507D0F17DE}" type="datetimeFigureOut">
              <a:rPr lang="fr-FR" smtClean="0"/>
              <a:t>13/05/2016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52686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A5BA17F-3D61-2C42-B6A8-09507D0F17DE}" type="datetimeFigureOut">
              <a:rPr lang="fr-FR" smtClean="0"/>
              <a:t>13/05/2016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CB1CD1-1075-F64A-A4EB-F068282C45BA}" type="slidenum">
              <a:rPr lang="fr-FR" smtClean="0"/>
              <a:t>‹#›</a:t>
            </a:fld>
            <a:endParaRPr lang="fr-FR"/>
          </a:p>
        </p:txBody>
      </p:sp>
    </p:spTree>
    <p:extLst>
      <p:ext uri="{BB962C8B-B14F-4D97-AF65-F5344CB8AC3E}">
        <p14:creationId xmlns:p14="http://schemas.microsoft.com/office/powerpoint/2010/main" val="8721200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BA17F-3D61-2C42-B6A8-09507D0F17DE}" type="datetimeFigureOut">
              <a:rPr lang="fr-FR" smtClean="0"/>
              <a:t>13/05/2016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B1CD1-1075-F64A-A4EB-F068282C45BA}" type="slidenum">
              <a:rPr lang="fr-FR" smtClean="0"/>
              <a:t>‹#›</a:t>
            </a:fld>
            <a:endParaRPr lang="fr-FR"/>
          </a:p>
        </p:txBody>
      </p:sp>
    </p:spTree>
    <p:extLst>
      <p:ext uri="{BB962C8B-B14F-4D97-AF65-F5344CB8AC3E}">
        <p14:creationId xmlns:p14="http://schemas.microsoft.com/office/powerpoint/2010/main" val="133695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Mini-Projets</a:t>
            </a:r>
            <a:endParaRPr lang="fr-FR" dirty="0"/>
          </a:p>
        </p:txBody>
      </p:sp>
      <p:sp>
        <p:nvSpPr>
          <p:cNvPr id="3" name="Sous-titre 2"/>
          <p:cNvSpPr>
            <a:spLocks noGrp="1"/>
          </p:cNvSpPr>
          <p:nvPr>
            <p:ph type="subTitle" idx="1"/>
          </p:nvPr>
        </p:nvSpPr>
        <p:spPr/>
        <p:txBody>
          <a:bodyPr/>
          <a:lstStyle/>
          <a:p>
            <a:r>
              <a:rPr lang="fr-FR" dirty="0" smtClean="0"/>
              <a:t>Client / Serveur 2016 - ESTEM</a:t>
            </a:r>
            <a:endParaRPr lang="fr-FR" dirty="0"/>
          </a:p>
        </p:txBody>
      </p:sp>
    </p:spTree>
    <p:extLst>
      <p:ext uri="{BB962C8B-B14F-4D97-AF65-F5344CB8AC3E}">
        <p14:creationId xmlns:p14="http://schemas.microsoft.com/office/powerpoint/2010/main" val="1266386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err="1" smtClean="0"/>
              <a:t>Webservice</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Création d'un </a:t>
            </a:r>
            <a:r>
              <a:rPr lang="fr-FR" dirty="0" err="1" smtClean="0"/>
              <a:t>Webservice</a:t>
            </a:r>
            <a:r>
              <a:rPr lang="fr-FR" dirty="0" smtClean="0"/>
              <a:t> REST (</a:t>
            </a:r>
            <a:r>
              <a:rPr lang="fr-FR" dirty="0" err="1" smtClean="0"/>
              <a:t>language</a:t>
            </a:r>
            <a:r>
              <a:rPr lang="fr-FR" dirty="0" smtClean="0"/>
              <a:t> a votre convenance) permettant de créer, modifier, voir, lister les utilisateurs stockés dans la table d'une base de données. L'appel du </a:t>
            </a:r>
            <a:r>
              <a:rPr lang="fr-FR" dirty="0" err="1" smtClean="0"/>
              <a:t>webservice</a:t>
            </a:r>
            <a:r>
              <a:rPr lang="fr-FR" dirty="0" smtClean="0"/>
              <a:t> sera démontré en ligne de commande avec </a:t>
            </a:r>
            <a:r>
              <a:rPr lang="fr-FR" dirty="0" err="1" smtClean="0"/>
              <a:t>curl</a:t>
            </a:r>
            <a:r>
              <a:rPr lang="fr-FR" dirty="0" smtClean="0"/>
              <a:t>. (La sécurité et l'authentification au </a:t>
            </a:r>
            <a:r>
              <a:rPr lang="fr-FR" dirty="0" err="1" smtClean="0"/>
              <a:t>webservice</a:t>
            </a:r>
            <a:r>
              <a:rPr lang="fr-FR" dirty="0" smtClean="0"/>
              <a:t> ne sont pas dans le périmètre de ce mini projet)</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REST</a:t>
            </a:r>
          </a:p>
          <a:p>
            <a:pPr lvl="1">
              <a:lnSpc>
                <a:spcPct val="100000"/>
              </a:lnSpc>
              <a:spcBef>
                <a:spcPts val="0"/>
              </a:spcBef>
            </a:pPr>
            <a:r>
              <a:rPr lang="fr-FR" dirty="0" err="1" smtClean="0"/>
              <a:t>Webservice</a:t>
            </a:r>
            <a:endParaRPr lang="fr-FR" dirty="0" smtClean="0"/>
          </a:p>
          <a:p>
            <a:pPr lvl="1">
              <a:lnSpc>
                <a:spcPct val="100000"/>
              </a:lnSpc>
              <a:spcBef>
                <a:spcPts val="0"/>
              </a:spcBef>
            </a:pPr>
            <a:r>
              <a:rPr lang="fr-FR" dirty="0" smtClean="0"/>
              <a:t>Développement</a:t>
            </a:r>
            <a:endParaRPr lang="fr-FR" dirty="0"/>
          </a:p>
        </p:txBody>
      </p:sp>
    </p:spTree>
    <p:extLst>
      <p:ext uri="{BB962C8B-B14F-4D97-AF65-F5344CB8AC3E}">
        <p14:creationId xmlns:p14="http://schemas.microsoft.com/office/powerpoint/2010/main" val="1718553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CEPH</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Créer un système de stockage réparti CEPH sur 3 machines virtuelles.</a:t>
            </a:r>
          </a:p>
          <a:p>
            <a:pPr marL="0" lvl="0" indent="0">
              <a:lnSpc>
                <a:spcPct val="100000"/>
              </a:lnSpc>
              <a:spcBef>
                <a:spcPts val="0"/>
              </a:spcBef>
              <a:buNone/>
            </a:pPr>
            <a:r>
              <a:rPr lang="fr-FR" dirty="0" smtClean="0"/>
              <a:t>Créer une page dans le </a:t>
            </a:r>
            <a:r>
              <a:rPr lang="fr-FR" dirty="0" err="1" smtClean="0"/>
              <a:t>language</a:t>
            </a:r>
            <a:r>
              <a:rPr lang="fr-FR" dirty="0" smtClean="0"/>
              <a:t> de votre choix pour démontrer le fonctionnement de votre cluster de stockage</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Objets distribués</a:t>
            </a:r>
          </a:p>
          <a:p>
            <a:pPr lvl="1">
              <a:lnSpc>
                <a:spcPct val="100000"/>
              </a:lnSpc>
              <a:spcBef>
                <a:spcPts val="0"/>
              </a:spcBef>
            </a:pPr>
            <a:r>
              <a:rPr lang="fr-FR" dirty="0" smtClean="0"/>
              <a:t>Réseau</a:t>
            </a:r>
          </a:p>
          <a:p>
            <a:pPr lvl="1">
              <a:lnSpc>
                <a:spcPct val="100000"/>
              </a:lnSpc>
              <a:spcBef>
                <a:spcPts val="0"/>
              </a:spcBef>
            </a:pPr>
            <a:r>
              <a:rPr lang="fr-FR" dirty="0" smtClean="0"/>
              <a:t>Stockage a tolérance de panne</a:t>
            </a:r>
            <a:endParaRPr lang="fr-FR" dirty="0"/>
          </a:p>
        </p:txBody>
      </p:sp>
    </p:spTree>
    <p:extLst>
      <p:ext uri="{BB962C8B-B14F-4D97-AF65-F5344CB8AC3E}">
        <p14:creationId xmlns:p14="http://schemas.microsoft.com/office/powerpoint/2010/main" val="834673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Démonstration des résultats</a:t>
            </a:r>
            <a:endParaRPr lang="fr-FR" dirty="0"/>
          </a:p>
        </p:txBody>
      </p:sp>
      <p:sp>
        <p:nvSpPr>
          <p:cNvPr id="3" name="Espace réservé du contenu 2"/>
          <p:cNvSpPr>
            <a:spLocks noGrp="1"/>
          </p:cNvSpPr>
          <p:nvPr>
            <p:ph idx="1"/>
          </p:nvPr>
        </p:nvSpPr>
        <p:spPr/>
        <p:txBody>
          <a:bodyPr/>
          <a:lstStyle/>
          <a:p>
            <a:r>
              <a:rPr lang="fr-FR" dirty="0" smtClean="0"/>
              <a:t>A l’issu de vos travaux vous sont demandés :</a:t>
            </a:r>
          </a:p>
          <a:p>
            <a:pPr lvl="1"/>
            <a:r>
              <a:rPr lang="fr-FR" dirty="0" smtClean="0"/>
              <a:t>Une présentation de 5 slides maximum présentant vos travaux</a:t>
            </a:r>
          </a:p>
          <a:p>
            <a:pPr lvl="1"/>
            <a:r>
              <a:rPr lang="fr-FR" dirty="0" smtClean="0"/>
              <a:t>Démonstration de vos travaux (15 min) (Slide + Démo) devant la classe</a:t>
            </a:r>
            <a:endParaRPr lang="fr-FR" dirty="0"/>
          </a:p>
        </p:txBody>
      </p:sp>
    </p:spTree>
    <p:extLst>
      <p:ext uri="{BB962C8B-B14F-4D97-AF65-F5344CB8AC3E}">
        <p14:creationId xmlns:p14="http://schemas.microsoft.com/office/powerpoint/2010/main" val="1190690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SNMP</a:t>
            </a:r>
            <a:endParaRPr lang="fr-FR" dirty="0"/>
          </a:p>
        </p:txBody>
      </p:sp>
      <p:sp>
        <p:nvSpPr>
          <p:cNvPr id="3" name="Espace réservé du contenu 2"/>
          <p:cNvSpPr>
            <a:spLocks noGrp="1"/>
          </p:cNvSpPr>
          <p:nvPr>
            <p:ph idx="1"/>
          </p:nvPr>
        </p:nvSpPr>
        <p:spPr/>
        <p:txBody>
          <a:bodyPr/>
          <a:lstStyle/>
          <a:p>
            <a:pPr marL="0" lvl="0" indent="0">
              <a:lnSpc>
                <a:spcPct val="100000"/>
              </a:lnSpc>
              <a:spcBef>
                <a:spcPts val="0"/>
              </a:spcBef>
              <a:buNone/>
            </a:pPr>
            <a:r>
              <a:rPr lang="fr-FR" dirty="0" smtClean="0"/>
              <a:t>Installation d'un serveur SNMPD et </a:t>
            </a:r>
            <a:r>
              <a:rPr lang="fr-FR" dirty="0" err="1" smtClean="0"/>
              <a:t>requêtage</a:t>
            </a:r>
            <a:r>
              <a:rPr lang="fr-FR" dirty="0" smtClean="0"/>
              <a:t> sur la MIB Linux</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Découverte du protocole SNMP</a:t>
            </a:r>
          </a:p>
          <a:p>
            <a:pPr lvl="1">
              <a:lnSpc>
                <a:spcPct val="100000"/>
              </a:lnSpc>
              <a:spcBef>
                <a:spcPts val="0"/>
              </a:spcBef>
            </a:pPr>
            <a:r>
              <a:rPr lang="fr-FR" dirty="0" smtClean="0"/>
              <a:t>Découverte des outils associés</a:t>
            </a:r>
          </a:p>
          <a:p>
            <a:pPr lvl="1">
              <a:lnSpc>
                <a:spcPct val="100000"/>
              </a:lnSpc>
              <a:spcBef>
                <a:spcPts val="0"/>
              </a:spcBef>
            </a:pPr>
            <a:r>
              <a:rPr lang="fr-FR" dirty="0" smtClean="0"/>
              <a:t>Découverte des MIBS</a:t>
            </a:r>
            <a:endParaRPr lang="fr-FR" dirty="0"/>
          </a:p>
        </p:txBody>
      </p:sp>
    </p:spTree>
    <p:extLst>
      <p:ext uri="{BB962C8B-B14F-4D97-AF65-F5344CB8AC3E}">
        <p14:creationId xmlns:p14="http://schemas.microsoft.com/office/powerpoint/2010/main" val="1105118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API Twitter</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Faire une page (PHP ?) utilisant l'API "</a:t>
            </a:r>
            <a:r>
              <a:rPr lang="fr-FR" dirty="0" err="1" smtClean="0"/>
              <a:t>Search</a:t>
            </a:r>
            <a:r>
              <a:rPr lang="fr-FR" dirty="0" smtClean="0"/>
              <a:t>" de Twitter pour afficher les résultats d'une recherche</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Découverte du mécanisme oAuth2 d'authentification</a:t>
            </a:r>
          </a:p>
          <a:p>
            <a:pPr lvl="1">
              <a:lnSpc>
                <a:spcPct val="100000"/>
              </a:lnSpc>
              <a:spcBef>
                <a:spcPts val="0"/>
              </a:spcBef>
            </a:pPr>
            <a:r>
              <a:rPr lang="fr-FR" dirty="0" smtClean="0"/>
              <a:t>Découverte de l'utilisation d'une API Publique</a:t>
            </a:r>
          </a:p>
          <a:p>
            <a:pPr lvl="1">
              <a:lnSpc>
                <a:spcPct val="100000"/>
              </a:lnSpc>
              <a:spcBef>
                <a:spcPts val="0"/>
              </a:spcBef>
            </a:pPr>
            <a:r>
              <a:rPr lang="fr-FR" dirty="0" smtClean="0"/>
              <a:t>Développement PHP (ou autre)</a:t>
            </a:r>
            <a:endParaRPr lang="fr-FR" dirty="0"/>
          </a:p>
        </p:txBody>
      </p:sp>
    </p:spTree>
    <p:extLst>
      <p:ext uri="{BB962C8B-B14F-4D97-AF65-F5344CB8AC3E}">
        <p14:creationId xmlns:p14="http://schemas.microsoft.com/office/powerpoint/2010/main" val="776894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API Facebook</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Faire une page (PHP ?) utilisant l'API Facebook pour afficher la liste de vos amis accompagnée de leurs nombres d'ami. Faite le compteur total des relation de 2nd niveau que vous pouvez toucher</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Découverte du mécanisme oAuth2 d'authentification</a:t>
            </a:r>
          </a:p>
          <a:p>
            <a:pPr lvl="1">
              <a:lnSpc>
                <a:spcPct val="100000"/>
              </a:lnSpc>
              <a:spcBef>
                <a:spcPts val="0"/>
              </a:spcBef>
            </a:pPr>
            <a:r>
              <a:rPr lang="fr-FR" dirty="0" smtClean="0"/>
              <a:t>Découverte de l'utilisation d'une API Publique</a:t>
            </a:r>
          </a:p>
          <a:p>
            <a:pPr lvl="1">
              <a:lnSpc>
                <a:spcPct val="100000"/>
              </a:lnSpc>
              <a:spcBef>
                <a:spcPts val="0"/>
              </a:spcBef>
            </a:pPr>
            <a:r>
              <a:rPr lang="fr-FR" dirty="0" smtClean="0"/>
              <a:t>Développement PHP (ou autre)</a:t>
            </a:r>
            <a:endParaRPr lang="fr-FR" dirty="0"/>
          </a:p>
        </p:txBody>
      </p:sp>
    </p:spTree>
    <p:extLst>
      <p:ext uri="{BB962C8B-B14F-4D97-AF65-F5344CB8AC3E}">
        <p14:creationId xmlns:p14="http://schemas.microsoft.com/office/powerpoint/2010/main" val="1192912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SOCKET</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Faire un serveur socket (PHP ?) sur lequel vous pouvez vous connecter avec Telnet par exemple et qui affiche le contenu de </a:t>
            </a:r>
            <a:r>
              <a:rPr lang="fr-FR" dirty="0" err="1" smtClean="0"/>
              <a:t>syslog</a:t>
            </a:r>
            <a:r>
              <a:rPr lang="fr-FR" dirty="0" smtClean="0"/>
              <a:t> en temps réel</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Utilisation de Linux </a:t>
            </a:r>
          </a:p>
          <a:p>
            <a:pPr lvl="1">
              <a:lnSpc>
                <a:spcPct val="100000"/>
              </a:lnSpc>
              <a:spcBef>
                <a:spcPts val="0"/>
              </a:spcBef>
            </a:pPr>
            <a:r>
              <a:rPr lang="fr-FR" dirty="0" smtClean="0"/>
              <a:t>Découverte du fonctionnement d'un socket bas niveau </a:t>
            </a:r>
          </a:p>
          <a:p>
            <a:pPr lvl="1">
              <a:lnSpc>
                <a:spcPct val="100000"/>
              </a:lnSpc>
              <a:spcBef>
                <a:spcPts val="0"/>
              </a:spcBef>
            </a:pPr>
            <a:r>
              <a:rPr lang="fr-FR" dirty="0" smtClean="0"/>
              <a:t>Développement PHP (ou autre)</a:t>
            </a:r>
            <a:endParaRPr lang="fr-FR" dirty="0"/>
          </a:p>
        </p:txBody>
      </p:sp>
    </p:spTree>
    <p:extLst>
      <p:ext uri="{BB962C8B-B14F-4D97-AF65-F5344CB8AC3E}">
        <p14:creationId xmlns:p14="http://schemas.microsoft.com/office/powerpoint/2010/main" val="485319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SOCKET.IO</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Faire un serveur </a:t>
            </a:r>
            <a:r>
              <a:rPr lang="fr-FR" dirty="0" err="1" smtClean="0"/>
              <a:t>Node.js</a:t>
            </a:r>
            <a:r>
              <a:rPr lang="fr-FR" dirty="0" smtClean="0"/>
              <a:t> qui surveille le </a:t>
            </a:r>
            <a:r>
              <a:rPr lang="fr-FR" dirty="0" err="1" smtClean="0"/>
              <a:t>status</a:t>
            </a:r>
            <a:r>
              <a:rPr lang="fr-FR" dirty="0" smtClean="0"/>
              <a:t> des services de la machine locale (ex : apache2) et qui permet à une page HTML/JS connectée avec </a:t>
            </a:r>
            <a:r>
              <a:rPr lang="fr-FR" dirty="0" err="1" smtClean="0"/>
              <a:t>Socket.io</a:t>
            </a:r>
            <a:r>
              <a:rPr lang="fr-FR" dirty="0" smtClean="0"/>
              <a:t> d'afficher en temps réel (sans rafraichissement avec F5 ou autre) le </a:t>
            </a:r>
            <a:r>
              <a:rPr lang="fr-FR" dirty="0" err="1" smtClean="0"/>
              <a:t>status</a:t>
            </a:r>
            <a:r>
              <a:rPr lang="fr-FR" dirty="0" smtClean="0"/>
              <a:t> de ces services</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Utilisation de Linux et de la gestion des services </a:t>
            </a:r>
          </a:p>
          <a:p>
            <a:pPr lvl="1">
              <a:lnSpc>
                <a:spcPct val="100000"/>
              </a:lnSpc>
              <a:spcBef>
                <a:spcPts val="0"/>
              </a:spcBef>
            </a:pPr>
            <a:r>
              <a:rPr lang="fr-FR" dirty="0" smtClean="0"/>
              <a:t>Découverte d'un </a:t>
            </a:r>
            <a:r>
              <a:rPr lang="fr-FR" dirty="0" err="1" smtClean="0"/>
              <a:t>language</a:t>
            </a:r>
            <a:r>
              <a:rPr lang="fr-FR" dirty="0" smtClean="0"/>
              <a:t> Asynchrone (</a:t>
            </a:r>
            <a:r>
              <a:rPr lang="fr-FR" dirty="0" err="1" smtClean="0"/>
              <a:t>Node.js</a:t>
            </a:r>
            <a:r>
              <a:rPr lang="fr-FR" dirty="0" smtClean="0"/>
              <a:t>) </a:t>
            </a:r>
          </a:p>
          <a:p>
            <a:pPr lvl="1">
              <a:lnSpc>
                <a:spcPct val="100000"/>
              </a:lnSpc>
              <a:spcBef>
                <a:spcPts val="0"/>
              </a:spcBef>
            </a:pPr>
            <a:r>
              <a:rPr lang="fr-FR" dirty="0" smtClean="0"/>
              <a:t>Utilisation de la librairie </a:t>
            </a:r>
            <a:r>
              <a:rPr lang="fr-FR" dirty="0" err="1" smtClean="0"/>
              <a:t>socket.io</a:t>
            </a:r>
            <a:endParaRPr lang="fr-FR" dirty="0"/>
          </a:p>
        </p:txBody>
      </p:sp>
    </p:spTree>
    <p:extLst>
      <p:ext uri="{BB962C8B-B14F-4D97-AF65-F5344CB8AC3E}">
        <p14:creationId xmlns:p14="http://schemas.microsoft.com/office/powerpoint/2010/main" val="588367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SSH Avancé</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Faire une démonstration de l'utilisation de SSH sur des Tunnels et des Tunnels inversés. Expliquer le détails du fonctionnement de SSH</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Linux </a:t>
            </a:r>
          </a:p>
          <a:p>
            <a:pPr lvl="1">
              <a:lnSpc>
                <a:spcPct val="100000"/>
              </a:lnSpc>
              <a:spcBef>
                <a:spcPts val="0"/>
              </a:spcBef>
            </a:pPr>
            <a:r>
              <a:rPr lang="fr-FR" dirty="0" smtClean="0"/>
              <a:t>Réseau</a:t>
            </a:r>
          </a:p>
          <a:p>
            <a:pPr lvl="1">
              <a:lnSpc>
                <a:spcPct val="100000"/>
              </a:lnSpc>
              <a:spcBef>
                <a:spcPts val="0"/>
              </a:spcBef>
            </a:pPr>
            <a:r>
              <a:rPr lang="fr-FR" dirty="0" smtClean="0"/>
              <a:t>Chiffrement</a:t>
            </a:r>
            <a:endParaRPr lang="fr-FR" dirty="0"/>
          </a:p>
        </p:txBody>
      </p:sp>
    </p:spTree>
    <p:extLst>
      <p:ext uri="{BB962C8B-B14F-4D97-AF65-F5344CB8AC3E}">
        <p14:creationId xmlns:p14="http://schemas.microsoft.com/office/powerpoint/2010/main" val="1948569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smtClean="0"/>
              <a:t>DOCKER</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Créer une architecture container avec Docker </a:t>
            </a:r>
            <a:r>
              <a:rPr lang="fr-FR" dirty="0" err="1" smtClean="0"/>
              <a:t>Nginx</a:t>
            </a:r>
            <a:r>
              <a:rPr lang="fr-FR" dirty="0" smtClean="0"/>
              <a:t> - PHP-FPM - </a:t>
            </a:r>
            <a:r>
              <a:rPr lang="fr-FR" dirty="0" err="1" smtClean="0"/>
              <a:t>Mysql</a:t>
            </a:r>
            <a:r>
              <a:rPr lang="fr-FR" dirty="0" smtClean="0"/>
              <a:t>. Chacun de ces composant devra fonctionner dans son propre container. Seul le port 80 de l'infrastructure devra être exposé. L'architecture sera démarrée grâce à docker-compose</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Technologies de container </a:t>
            </a:r>
          </a:p>
          <a:p>
            <a:pPr lvl="1">
              <a:lnSpc>
                <a:spcPct val="100000"/>
              </a:lnSpc>
              <a:spcBef>
                <a:spcPts val="0"/>
              </a:spcBef>
            </a:pPr>
            <a:r>
              <a:rPr lang="fr-FR" dirty="0" smtClean="0"/>
              <a:t>Linux</a:t>
            </a:r>
          </a:p>
          <a:p>
            <a:pPr lvl="1">
              <a:lnSpc>
                <a:spcPct val="100000"/>
              </a:lnSpc>
              <a:spcBef>
                <a:spcPts val="0"/>
              </a:spcBef>
            </a:pPr>
            <a:r>
              <a:rPr lang="fr-FR" dirty="0" err="1" smtClean="0"/>
              <a:t>Stack</a:t>
            </a:r>
            <a:r>
              <a:rPr lang="fr-FR" dirty="0" smtClean="0"/>
              <a:t> </a:t>
            </a:r>
            <a:r>
              <a:rPr lang="fr-FR" dirty="0" err="1" smtClean="0"/>
              <a:t>Nginx</a:t>
            </a:r>
            <a:r>
              <a:rPr lang="fr-FR" dirty="0" smtClean="0"/>
              <a:t> - PHP-</a:t>
            </a:r>
            <a:r>
              <a:rPr lang="fr-FR" dirty="0" err="1" smtClean="0"/>
              <a:t>Fpm</a:t>
            </a:r>
            <a:r>
              <a:rPr lang="fr-FR" dirty="0" smtClean="0"/>
              <a:t> - </a:t>
            </a:r>
            <a:r>
              <a:rPr lang="fr-FR" dirty="0" err="1" smtClean="0"/>
              <a:t>Mysql</a:t>
            </a:r>
            <a:endParaRPr lang="fr-FR" dirty="0"/>
          </a:p>
        </p:txBody>
      </p:sp>
    </p:spTree>
    <p:extLst>
      <p:ext uri="{BB962C8B-B14F-4D97-AF65-F5344CB8AC3E}">
        <p14:creationId xmlns:p14="http://schemas.microsoft.com/office/powerpoint/2010/main" val="1016184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38200" y="365125"/>
            <a:ext cx="10515600" cy="1325563"/>
          </a:xfrm>
        </p:spPr>
        <p:txBody>
          <a:bodyPr/>
          <a:lstStyle/>
          <a:p>
            <a:r>
              <a:rPr lang="fr-FR" dirty="0" err="1" smtClean="0"/>
              <a:t>Haproxy</a:t>
            </a:r>
            <a:endParaRPr lang="fr-FR" dirty="0"/>
          </a:p>
        </p:txBody>
      </p:sp>
      <p:sp>
        <p:nvSpPr>
          <p:cNvPr id="5" name="Espace réservé du contenu 2"/>
          <p:cNvSpPr>
            <a:spLocks noGrp="1"/>
          </p:cNvSpPr>
          <p:nvPr>
            <p:ph idx="1"/>
          </p:nvPr>
        </p:nvSpPr>
        <p:spPr>
          <a:xfrm>
            <a:off x="838200" y="1825625"/>
            <a:ext cx="10515600" cy="4351338"/>
          </a:xfrm>
        </p:spPr>
        <p:txBody>
          <a:bodyPr/>
          <a:lstStyle/>
          <a:p>
            <a:pPr marL="0" lvl="0" indent="0">
              <a:lnSpc>
                <a:spcPct val="100000"/>
              </a:lnSpc>
              <a:spcBef>
                <a:spcPts val="0"/>
              </a:spcBef>
              <a:buNone/>
            </a:pPr>
            <a:r>
              <a:rPr lang="fr-FR" dirty="0" smtClean="0"/>
              <a:t>Configurer un </a:t>
            </a:r>
            <a:r>
              <a:rPr lang="fr-FR" dirty="0" err="1" smtClean="0"/>
              <a:t>HAProxy</a:t>
            </a:r>
            <a:r>
              <a:rPr lang="fr-FR" dirty="0" smtClean="0"/>
              <a:t> pour répartir la charge sur 3 serveurs web. La démonstration montrera une page PHP par exemple indiquant le nom de la machine </a:t>
            </a:r>
            <a:r>
              <a:rPr lang="fr-FR" dirty="0" err="1" smtClean="0"/>
              <a:t>appeléé</a:t>
            </a:r>
            <a:r>
              <a:rPr lang="fr-FR" dirty="0" smtClean="0"/>
              <a:t>. Ce nom devra changer à chaque rafraichissement de page.</a:t>
            </a:r>
          </a:p>
          <a:p>
            <a:pPr marL="0" lvl="0" indent="0">
              <a:lnSpc>
                <a:spcPct val="100000"/>
              </a:lnSpc>
              <a:spcBef>
                <a:spcPts val="0"/>
              </a:spcBef>
              <a:buNone/>
            </a:pPr>
            <a:endParaRPr lang="fr-FR" dirty="0"/>
          </a:p>
          <a:p>
            <a:pPr marL="0" lvl="0" indent="0">
              <a:lnSpc>
                <a:spcPct val="100000"/>
              </a:lnSpc>
              <a:spcBef>
                <a:spcPts val="0"/>
              </a:spcBef>
              <a:buNone/>
            </a:pPr>
            <a:r>
              <a:rPr lang="fr-FR" dirty="0" smtClean="0"/>
              <a:t>Compétences : </a:t>
            </a:r>
          </a:p>
          <a:p>
            <a:pPr lvl="1">
              <a:lnSpc>
                <a:spcPct val="100000"/>
              </a:lnSpc>
              <a:spcBef>
                <a:spcPts val="0"/>
              </a:spcBef>
            </a:pPr>
            <a:r>
              <a:rPr lang="fr-FR" dirty="0" smtClean="0"/>
              <a:t>Linux </a:t>
            </a:r>
          </a:p>
          <a:p>
            <a:pPr lvl="1">
              <a:lnSpc>
                <a:spcPct val="100000"/>
              </a:lnSpc>
              <a:spcBef>
                <a:spcPts val="0"/>
              </a:spcBef>
            </a:pPr>
            <a:r>
              <a:rPr lang="fr-FR" dirty="0" smtClean="0"/>
              <a:t>Répartition de charge </a:t>
            </a:r>
          </a:p>
          <a:p>
            <a:pPr lvl="1">
              <a:lnSpc>
                <a:spcPct val="100000"/>
              </a:lnSpc>
              <a:spcBef>
                <a:spcPts val="0"/>
              </a:spcBef>
            </a:pPr>
            <a:r>
              <a:rPr lang="fr-FR" dirty="0" smtClean="0"/>
              <a:t>Haute Disponibilité de services</a:t>
            </a:r>
            <a:endParaRPr lang="fr-FR" dirty="0"/>
          </a:p>
        </p:txBody>
      </p:sp>
    </p:spTree>
    <p:extLst>
      <p:ext uri="{BB962C8B-B14F-4D97-AF65-F5344CB8AC3E}">
        <p14:creationId xmlns:p14="http://schemas.microsoft.com/office/powerpoint/2010/main" val="1902326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517</Words>
  <Application>Microsoft Macintosh PowerPoint</Application>
  <PresentationFormat>Grand écran</PresentationFormat>
  <Paragraphs>77</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Mini-Projets</vt:lpstr>
      <vt:lpstr>SNMP</vt:lpstr>
      <vt:lpstr>API Twitter</vt:lpstr>
      <vt:lpstr>API Facebook</vt:lpstr>
      <vt:lpstr>SOCKET</vt:lpstr>
      <vt:lpstr>SOCKET.IO</vt:lpstr>
      <vt:lpstr>SSH Avancé</vt:lpstr>
      <vt:lpstr>DOCKER</vt:lpstr>
      <vt:lpstr>Haproxy</vt:lpstr>
      <vt:lpstr>Webservice</vt:lpstr>
      <vt:lpstr>CEPH</vt:lpstr>
      <vt:lpstr>Démonstration des résultats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Mini-Projet</dc:title>
  <dc:creator>Jeremy Salmon</dc:creator>
  <cp:lastModifiedBy>Jeremy Salmon</cp:lastModifiedBy>
  <cp:revision>4</cp:revision>
  <dcterms:created xsi:type="dcterms:W3CDTF">2016-05-13T08:28:40Z</dcterms:created>
  <dcterms:modified xsi:type="dcterms:W3CDTF">2016-05-13T10:46:19Z</dcterms:modified>
</cp:coreProperties>
</file>