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43fa5f8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43fa5f8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41868c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41868c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aa9ce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aa9ce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41868c0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41868c0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41868c0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41868c0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41868c0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41868c0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43fa5f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43fa5f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3fa5f8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43fa5f8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43fa5f8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43fa5f8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s://www.sfn.org/-/media/SfN/Documents/TheHistoryofNeuroscience/Volume-1/c8.pdf" TargetMode="External"/><Relationship Id="rId6" Type="http://schemas.openxmlformats.org/officeDocument/2006/relationships/hyperlink" Target="https://www.sfn.org/-/media/SfN/Documents/TheHistoryofNeuroscience/Volume-4/c8.pdf" TargetMode="External"/><Relationship Id="rId7" Type="http://schemas.openxmlformats.org/officeDocument/2006/relationships/hyperlink" Target="https://drive.google.com/file/d/1rNC1D1_L0gMU-f64oJda90GN9ICrsvvT/view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mc.ncbi.nlm.nih.gov/articles/instance/2141936/pdf/189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hyperlink" Target="https://www.its.caltech.edu/~bi250b/papers/ColeCurtis39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mc.ncbi.nlm.nih.gov/articles/instance/1393558/pdf/jphysiol01496-0077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 Kaminsky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5450"/>
            <a:ext cx="2255195" cy="296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800" y="2130750"/>
            <a:ext cx="2438201" cy="30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209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Hodgkin</a:t>
            </a:r>
            <a:r>
              <a:rPr lang="en"/>
              <a:t>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Huxley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Model of excitability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400" y="364750"/>
            <a:ext cx="34290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172238" y="212350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Schwiening 2012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66250" y="4042450"/>
            <a:ext cx="8273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now know the mechanism underlying the voltage dependence of ionic conductances across the cell membrane. Ion channels are extremely consistent with H&amp;H’s description of potential mechanisms.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69500" y="12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696425"/>
            <a:ext cx="54594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that nerves conduct information?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What was known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Gross anatomy of the neuron, nervous cells have axons along which information is </a:t>
            </a:r>
            <a:r>
              <a:rPr lang="en"/>
              <a:t>propagated</a:t>
            </a:r>
            <a:r>
              <a:rPr lang="en"/>
              <a:t> via depolarization. Giant squid axon discovered by John Zachary Young in the 30s, enabling easier dissection and study. Current is passed using 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 potentials exist… and conductance increases during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H&amp;H developed a way to probe the axonal membrane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First intracellular recording of an action potential</a:t>
            </a:r>
            <a:endParaRPr sz="19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50000" l="31829" r="0" t="0"/>
          <a:stretch/>
        </p:blipFill>
        <p:spPr>
          <a:xfrm>
            <a:off x="5771100" y="145800"/>
            <a:ext cx="2740950" cy="20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870" y="2171075"/>
            <a:ext cx="3203126" cy="29724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483225" y="123725"/>
            <a:ext cx="1713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Schwiening, 2012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71400" y="4822200"/>
            <a:ext cx="846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H&amp;H, 1945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33700" y="4750250"/>
            <a:ext cx="4750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Kenneth Cole and Howard Curtis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also did this the same year</a:t>
            </a:r>
            <a:r>
              <a:rPr lang="en" sz="900">
                <a:solidFill>
                  <a:schemeClr val="dk2"/>
                </a:solidFill>
              </a:rPr>
              <a:t> but could not simultaneously record resting membrane potential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on with nerve cells?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conducting down these big tubes? - Hodgkin learned to dissect giant squid axons with Kenneth Cole.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axoplasm viscous enough to allow flow of… something? H&amp;H tried </a:t>
            </a:r>
            <a:r>
              <a:rPr lang="en"/>
              <a:t>placing</a:t>
            </a:r>
            <a:r>
              <a:rPr lang="en"/>
              <a:t> mercury droplets on the axon, but they just sat there. Axoplasm is a gel??? So it could maintain a voltage, </a:t>
            </a:r>
            <a:r>
              <a:rPr lang="en" u="sng">
                <a:solidFill>
                  <a:schemeClr val="hlink"/>
                </a:solidFill>
                <a:hlinkClick r:id="rId3"/>
              </a:rPr>
              <a:t>stick a wire in it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Discovered that the action potential reaches a much greater potential than resting membrane potential. Wrong theories abound.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Work interrupted by World War II. Hodgkin would work on designing oxygen masks and radar (</a:t>
            </a:r>
            <a:r>
              <a:rPr b="1" lang="en"/>
              <a:t>control systems</a:t>
            </a:r>
            <a:r>
              <a:rPr lang="en"/>
              <a:t>). Huxley would work on predictive targeting for guns (</a:t>
            </a:r>
            <a:r>
              <a:rPr b="1" lang="en"/>
              <a:t>math stuff</a:t>
            </a:r>
            <a:r>
              <a:rPr lang="en"/>
              <a:t>). They came back to equipment damaged by air raids.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potential characterized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7433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Bernard Katz then discovers it is influenced by the concentrations of various ions found in seawater, such as sodium and potassium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Voltage clamp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paired electrodes, one inside and several outside the axon, as well as a stimulating electrode (that can generate current), the membrane could be held at a specific voltage (</a:t>
            </a:r>
            <a:r>
              <a:rPr b="1" lang="en"/>
              <a:t>a control system</a:t>
            </a:r>
            <a:r>
              <a:rPr lang="en"/>
              <a:t>). Also, this allowed simultaneously measuring currents across the membrane.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475" y="317276"/>
            <a:ext cx="3789175" cy="20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66538" y="0"/>
            <a:ext cx="1327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Schwiening 2012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225" y="2496800"/>
            <a:ext cx="2877675" cy="25483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39500" y="4818300"/>
            <a:ext cx="2516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Hodgkin, </a:t>
            </a:r>
            <a:r>
              <a:rPr lang="en" sz="900">
                <a:solidFill>
                  <a:schemeClr val="dk2"/>
                </a:solidFill>
              </a:rPr>
              <a:t>Huxley</a:t>
            </a:r>
            <a:r>
              <a:rPr lang="en" sz="900">
                <a:solidFill>
                  <a:schemeClr val="dk2"/>
                </a:solidFill>
              </a:rPr>
              <a:t>, and Katz, 1952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clamp allows you to measure currents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8849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follows particular trajectories following the injection of current.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follows particular trajectories when voltage is clamped (</a:t>
            </a:r>
            <a:r>
              <a:rPr b="1" lang="en"/>
              <a:t>math stuff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implies that the currents that generate the action potential are </a:t>
            </a:r>
            <a:r>
              <a:rPr lang="en" u="sng"/>
              <a:t>voltage and time dependent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also found they were temperature dependent.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600" y="1017725"/>
            <a:ext cx="3768351" cy="20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363075" y="4851775"/>
            <a:ext cx="26601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Hodgkin, Huxley, and Katz 1952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59000"/>
            <a:ext cx="4286224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188" y="3063700"/>
            <a:ext cx="1594624" cy="18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900875" y="141575"/>
            <a:ext cx="5143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Developed by Kenneth Cole and John Marmont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given all this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do now to try and understand the generation of the action potential and how voltage and current are passed across/through the axonal membrane?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Onto their paper.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current depend on equilibrium potential?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charged particle near a permeable membrane is subject to two main forces: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Electromagnetic force due to voltage across the membrane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Moving along its concentration gradient (arises from kinetic forces and Brownian motion)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take concentration gradients to be fixed, then there is exactly one voltage where these two forces perfectly counteract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87600" y="4459275"/>
            <a:ext cx="8218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(an important note: The numbers of ions needed to change membrane voltage is MUCH smaller than the numbers that define the </a:t>
            </a:r>
            <a:r>
              <a:rPr lang="en" sz="1600">
                <a:solidFill>
                  <a:schemeClr val="dk2"/>
                </a:solidFill>
              </a:rPr>
              <a:t>concentration</a:t>
            </a:r>
            <a:r>
              <a:rPr lang="en" sz="1600">
                <a:solidFill>
                  <a:schemeClr val="dk2"/>
                </a:solidFill>
              </a:rPr>
              <a:t> gradient)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any of this matter?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trying to do when you develop a model?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reproducible, near-perfect prediction of held-out data imply that your model is correct? Does it mean you “understand” the phenomena of interest? Hodgkin-Huxley considered their work a failure because it didn’t explain the mechanisms underlying the equations they produced. They knew how ion conductance changed with time and voltage, but not how it happened in real cells.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Their model is objectively wrong, but the reasons that it worked related to what would become the working model for how action potentials are truly generated.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661375" y="1565075"/>
            <a:ext cx="24222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2"/>
                </a:solidFill>
              </a:rPr>
              <a:t>72, 79, 86, 96, 103, 110, 116, 125, 137, 145, 157, 168, 181, 191…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6" y="191725"/>
            <a:ext cx="5953026" cy="2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75" y="2908875"/>
            <a:ext cx="5906774" cy="6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095150" y="237450"/>
            <a:ext cx="833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H&amp;H 1952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8200" y="3353700"/>
            <a:ext cx="4921901" cy="17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8058600" y="4436375"/>
            <a:ext cx="1085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Huxley 2002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