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d440e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d440e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0b201e0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f0b201e0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jecteuler.net/archives" TargetMode="External"/><Relationship Id="rId4" Type="http://schemas.openxmlformats.org/officeDocument/2006/relationships/hyperlink" Target="https://docs.google.com/document/d/1n8xtgxqZyiBYGEuz6NMeQGY1qfKmZg9pZMdCBKYCzw0/edit?usp=sharing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python.org/3/tutorial/introduction.html" TargetMode="External"/><Relationship Id="rId4" Type="http://schemas.openxmlformats.org/officeDocument/2006/relationships/hyperlink" Target="https://stackoverflow.com/questions" TargetMode="External"/><Relationship Id="rId5" Type="http://schemas.openxmlformats.org/officeDocument/2006/relationships/hyperlink" Target="https://stats.stackexchange.com/questions/123063/is-there-any-good-reason-to-use-pca-instead-of-efa-also-can-pca-be-a-substitu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Python Basics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Jesse Kaminsky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 b="72600" l="0" r="49972" t="3195"/>
          <a:stretch/>
        </p:blipFill>
        <p:spPr>
          <a:xfrm>
            <a:off x="2176650" y="1410896"/>
            <a:ext cx="4790700" cy="23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What is python and why do we use it?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Ultimately everything your computer is doing is manipulating a bunch of 0s and 1s which comprise its memory.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A programming language is just a way to tell your computer what you want it to do with its memory. Different languages operate at different “levels” of description. Python is a very high-level language, meaning it has wrapped up large chunks of commonly performed operations into short, understandable commands.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8107"/>
              <a:buNone/>
            </a:pPr>
            <a:r>
              <a:rPr lang="en"/>
              <a:t>The set of all the rules python expects you to follow when issuing commands to the computer is the syntax of the language, and this varies from language to language.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7"/>
              <a:buNone/>
            </a:pPr>
            <a:r>
              <a:rPr lang="en"/>
              <a:t>We need programming languages and computers because I can’t look at the traces on previous slide and even tell you how many there are, let alone do nonlinear maximum likelihood estimation based latent variable modelling in my head.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I’m going to teach python 101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already know python, this may be boring for you. Feel free to work on other things. It’s also fine to leave, but here are some options of increasing difficulty.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Program tic-tac-toe before the end of the lecture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Solve some of these.</a:t>
            </a:r>
            <a:r>
              <a:rPr lang="en"/>
              <a:t> (some of these are quite difficult, some are great practice)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Program a different game.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Train a model to predict the next value in the following sequence: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72,79,86,96,103,110,116,125,137,145,157,168,181,191 (solution in week 2)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Whatever you have to work on from your previous lab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Alternatively, you can help out those in your cohort with less programming experience, especially during the exercises.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9550"/>
            <a:ext cx="8839201" cy="3555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Good places for a refresher on basic python</a:t>
            </a:r>
            <a:endParaRPr/>
          </a:p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https://docs.python.org/3/tutorial/introduction.html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(and the rest of the tutorial)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https://stackoverflow.com/questions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(for specific questions)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/>
              <a:t>Random thread on difference between PCA and FA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https://stats.stackexchange.com/questions/123063/is-there-any-good-reason-to-use-pca-instead-of-efa-also-can-pca-be-a-substitut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