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588-1E7C-694E-9E7A-2A767739EEB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BC3B-35DF-3A4F-A699-F78A184F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5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588-1E7C-694E-9E7A-2A767739EEB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BC3B-35DF-3A4F-A699-F78A184F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2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588-1E7C-694E-9E7A-2A767739EEB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BC3B-35DF-3A4F-A699-F78A184F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588-1E7C-694E-9E7A-2A767739EEB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BC3B-35DF-3A4F-A699-F78A184F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588-1E7C-694E-9E7A-2A767739EEB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BC3B-35DF-3A4F-A699-F78A184F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6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588-1E7C-694E-9E7A-2A767739EEB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BC3B-35DF-3A4F-A699-F78A184F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7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588-1E7C-694E-9E7A-2A767739EEB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BC3B-35DF-3A4F-A699-F78A184F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8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588-1E7C-694E-9E7A-2A767739EEB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BC3B-35DF-3A4F-A699-F78A184F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6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588-1E7C-694E-9E7A-2A767739EEB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BC3B-35DF-3A4F-A699-F78A184F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2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588-1E7C-694E-9E7A-2A767739EEB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BC3B-35DF-3A4F-A699-F78A184F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7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588-1E7C-694E-9E7A-2A767739EEB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BC3B-35DF-3A4F-A699-F78A184F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8588-1E7C-694E-9E7A-2A767739EEB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BC3B-35DF-3A4F-A699-F78A184FC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Date a Scientist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 Fundamentals</a:t>
            </a:r>
          </a:p>
          <a:p>
            <a:r>
              <a:rPr lang="en-US" dirty="0" smtClean="0"/>
              <a:t>Jeremy Sia</a:t>
            </a:r>
          </a:p>
          <a:p>
            <a:r>
              <a:rPr lang="en-US" dirty="0" smtClean="0"/>
              <a:t>November 2,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1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Exploration of the Dataset</a:t>
            </a:r>
          </a:p>
          <a:p>
            <a:r>
              <a:rPr lang="en-US" sz="1600" dirty="0" smtClean="0"/>
              <a:t>Questions to Answer</a:t>
            </a:r>
          </a:p>
          <a:p>
            <a:r>
              <a:rPr lang="en-US" sz="1600" dirty="0" smtClean="0"/>
              <a:t>Augmenting the Dataset</a:t>
            </a:r>
          </a:p>
          <a:p>
            <a:r>
              <a:rPr lang="en-US" sz="1600" dirty="0" smtClean="0"/>
              <a:t>Classification Approaches</a:t>
            </a:r>
          </a:p>
          <a:p>
            <a:r>
              <a:rPr lang="en-US" sz="1600" dirty="0" smtClean="0"/>
              <a:t>Regression Approaches</a:t>
            </a:r>
          </a:p>
          <a:p>
            <a:r>
              <a:rPr lang="en-US" sz="1600" dirty="0" smtClean="0"/>
              <a:t>Conclusion / Next Steps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2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of the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081" b="7081"/>
          <a:stretch>
            <a:fillRect/>
          </a:stretch>
        </p:blipFill>
        <p:spPr>
          <a:xfrm>
            <a:off x="4581228" y="1555896"/>
            <a:ext cx="4105571" cy="2257906"/>
          </a:xfr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40022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There were only a few columns containing numerical values, so I explored height and age. It appears that the bin from 64 to 72 has the highest frequency, suggesting that the data is in inches. I also explored income level, and it seems like the vast majority of income levels is below $50k, with a very small number of people earning close to $1m.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228" y="3980624"/>
            <a:ext cx="4404322" cy="272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7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 wanted to see if we could predict orientation from body type and height (classification).</a:t>
            </a:r>
          </a:p>
          <a:p>
            <a:endParaRPr lang="en-US" sz="1600" dirty="0" smtClean="0"/>
          </a:p>
          <a:p>
            <a:r>
              <a:rPr lang="en-US" sz="1600" dirty="0" smtClean="0"/>
              <a:t>I also wanted to see if we could use height and age to predict income (regression).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229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 created two new columns for orientation and body type.</a:t>
            </a:r>
          </a:p>
          <a:p>
            <a:r>
              <a:rPr lang="en-US" sz="1600" dirty="0" smtClean="0"/>
              <a:t>In order of frequency, I labeled orientation from 0 to 2 (0 being the most frequent) and body type from 0 to 11 (0 being the most frequent)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52605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Using the SVM model, I got an accuracy score of 0.8585.</a:t>
            </a:r>
          </a:p>
          <a:p>
            <a:r>
              <a:rPr lang="en-US" sz="1600" dirty="0" smtClean="0"/>
              <a:t>Using the KNN Model with 5 nearest neighbors, I got an accuracy score of 0.8542.</a:t>
            </a:r>
          </a:p>
          <a:p>
            <a:endParaRPr lang="en-US" sz="1600" dirty="0"/>
          </a:p>
          <a:p>
            <a:r>
              <a:rPr lang="en-US" sz="1600" dirty="0" smtClean="0"/>
              <a:t>The SVM model takes significantly longer to run with not much additional accuracy. </a:t>
            </a:r>
          </a:p>
          <a:p>
            <a:r>
              <a:rPr lang="en-US" sz="1600" dirty="0" smtClean="0"/>
              <a:t>The KNN Model also appears to be simpler than the SVM model.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183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Multiple Linear Regression had a coefficient of less than 0.01</a:t>
            </a:r>
          </a:p>
          <a:p>
            <a:endParaRPr lang="en-US" sz="1600" dirty="0"/>
          </a:p>
          <a:p>
            <a:r>
              <a:rPr lang="en-US" sz="1600" dirty="0" smtClean="0"/>
              <a:t>Both models ran decently quickly,</a:t>
            </a:r>
            <a:r>
              <a:rPr lang="en-US" sz="1600" dirty="0"/>
              <a:t> </a:t>
            </a:r>
            <a:r>
              <a:rPr lang="en-US" sz="1600" dirty="0" smtClean="0"/>
              <a:t>but it seemed like K Nearest Neighbors was simpler</a:t>
            </a:r>
          </a:p>
        </p:txBody>
      </p:sp>
    </p:spTree>
    <p:extLst>
      <p:ext uri="{BB962C8B-B14F-4D97-AF65-F5344CB8AC3E}">
        <p14:creationId xmlns:p14="http://schemas.microsoft.com/office/powerpoint/2010/main" val="66724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/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It appears that we can predict orientation from body type and height.</a:t>
            </a:r>
          </a:p>
          <a:p>
            <a:r>
              <a:rPr lang="en-US" sz="1600" dirty="0" smtClean="0"/>
              <a:t>However, we can’t use height and age to predict income.</a:t>
            </a:r>
          </a:p>
          <a:p>
            <a:endParaRPr lang="en-US" sz="1600" dirty="0"/>
          </a:p>
          <a:p>
            <a:r>
              <a:rPr lang="en-US" sz="1600" dirty="0" smtClean="0"/>
              <a:t>Next steps are to test the predictions with education level and </a:t>
            </a:r>
            <a:r>
              <a:rPr lang="en-US" sz="1600" dirty="0" err="1" smtClean="0"/>
              <a:t>offsprings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I would have preferred more quantitative data on which I could have done regression analysis.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504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23213</TotalTime>
  <Words>342</Words>
  <Application>Microsoft Macintosh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Date a Scientist</vt:lpstr>
      <vt:lpstr>Table of Contents</vt:lpstr>
      <vt:lpstr>Exploration of the Dataset</vt:lpstr>
      <vt:lpstr>Questions to Answer</vt:lpstr>
      <vt:lpstr>Augmenting the Dataset</vt:lpstr>
      <vt:lpstr>Classification Approaches</vt:lpstr>
      <vt:lpstr>Regression Approaches</vt:lpstr>
      <vt:lpstr>Conclusion / 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a Scientist</dc:title>
  <dc:creator>Jia Rui Jeremy Sia</dc:creator>
  <cp:lastModifiedBy>Jia Rui Jeremy Sia</cp:lastModifiedBy>
  <cp:revision>7</cp:revision>
  <dcterms:created xsi:type="dcterms:W3CDTF">2018-10-28T00:07:48Z</dcterms:created>
  <dcterms:modified xsi:type="dcterms:W3CDTF">2018-11-13T03:01:45Z</dcterms:modified>
</cp:coreProperties>
</file>