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65" r:id="rId6"/>
    <p:sldId id="279" r:id="rId7"/>
    <p:sldId id="278" r:id="rId8"/>
    <p:sldId id="274" r:id="rId9"/>
    <p:sldId id="282" r:id="rId10"/>
    <p:sldId id="280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Siebers" initials="JS" lastIdx="1" clrIdx="0">
    <p:extLst>
      <p:ext uri="{19B8F6BF-5375-455C-9EA6-DF929625EA0E}">
        <p15:presenceInfo xmlns:p15="http://schemas.microsoft.com/office/powerpoint/2012/main" userId="57b317546fb1c2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4C"/>
    <a:srgbClr val="4472C4"/>
    <a:srgbClr val="59C8FF"/>
    <a:srgbClr val="09ADFF"/>
    <a:srgbClr val="28273D"/>
    <a:srgbClr val="495057"/>
    <a:srgbClr val="000000"/>
    <a:srgbClr val="002776"/>
    <a:srgbClr val="5780C9"/>
    <a:srgbClr val="1FD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Stijl, thema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Stijl, licht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ijl, licht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09" autoAdjust="0"/>
    <p:restoredTop sz="94660"/>
  </p:normalViewPr>
  <p:slideViewPr>
    <p:cSldViewPr snapToGrid="0">
      <p:cViewPr>
        <p:scale>
          <a:sx n="110" d="100"/>
          <a:sy n="110" d="100"/>
        </p:scale>
        <p:origin x="81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087F7-EAAF-46F5-A2CF-857F1616C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559B1B-7CF7-416B-AA6A-F21BC4363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545D8A-4D43-4AB5-9AEB-3FE71024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8F7766-0DAB-4CBF-908B-89C40BDD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181F14-A22D-4718-A714-E7C73002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448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AD44F-5120-4B71-8605-8B7ED422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F9112A3-84E7-447D-9644-6F714B144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6248EB-D6DE-48CD-B779-C8A164B3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F8565C-3DD1-4C56-B8BC-8DE6081E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AD3217-FDC9-458D-BEB3-82692590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7228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12959E0-9A49-4EC3-A461-BEA4D337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5283DE9-E463-4145-97FC-522E2950A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FCC104-BE9F-498F-A64A-B6E28DC6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4C977F-7943-43CA-A5BE-250BA4FE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7DCA6B-DC2F-4D42-944E-D0642E32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83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04F6A-3DBD-4804-894E-957025F8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960521-055F-4E2F-A93F-C65FC6B2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0DB529-965E-405B-99E8-A3D28003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FDEE05-6514-465D-9B72-14E7455C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2667A8-07AB-4531-A966-A95CC955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241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6FF77-9C06-41A1-A079-6C0CE011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0BBD94-2AFE-4F7A-A647-0C1A347CD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272E20-5C4B-4CB2-AF1D-796789DF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207F8E-0C3B-4BB0-93F6-FE4267B1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209C60-B4C1-4116-8157-795223CA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4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1943A-4815-4F1C-B617-42727010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A69481-63FA-410B-BE8D-23BDA8D63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AF2D6F5-1F32-4152-83CD-88CA56B92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3ACAAE-06A1-452C-9790-81D025A5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BDC08-1797-45AB-B93A-322F2722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E3C483-7FD0-4C16-8591-FDB62263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401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E2662-3900-4778-97B5-6AF20057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44ABD0-0269-4CFB-B7F2-FFB838130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66A28AB-AC0C-44A5-8A51-8A3638B5F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CDF6BC4-7E94-4100-AE29-ACBB56A4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D0B0AC-7E1B-414C-97CC-F10252E9B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D5A73F4-912F-4315-A92A-86D61B46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D055397-6B9E-462D-86AD-9FD50EC6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8049D90-E3AC-4DB6-A3DB-B93664EA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025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76D1C-1CCD-4329-A7CB-FA9EAEBC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7B301B-E52F-4BE4-9AA8-3721A8D2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42A3EA8-D7F9-4C48-AE13-E051F04A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8EF8CD-B4C5-4FB7-A92D-0410957F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7390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1E92194-3D8F-4331-98D4-4B8D1620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A4D7A1E-9003-4AF2-9B04-864A8ADF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8B2661-8452-42DC-A324-BDF0C5BF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69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C2961-E7FF-417F-917C-0D9E2DFF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45C8B0-9D24-4B02-B642-98A49269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6FFEB84-F4C2-4389-88AA-A5AC8046F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A01493-FF16-4022-86B1-7493BC73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EB38664-377F-4200-A8C9-EBC8456A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469EEB-71BF-4B05-87BD-53F26346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3065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6E5F8-F707-4952-B1DB-A579F1FE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60E8ED8-D356-4CC9-9B0B-01A6F06B8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8FA0B9A-42C7-46C7-95F4-42DCE6B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E248C8D-2503-47A4-9597-931F02D7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991467-AC04-4704-A1A2-925885CB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6DF93A-8DE8-4505-9E72-C9E12DDD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84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7207F4A-6313-4409-89D3-D78DC7F7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0AC78D2-D891-47F5-95D5-2489EB3D8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BBFB8E-4290-44F8-A9FF-F59C499E4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B154-7A6B-4EE9-AA96-51A3A257B010}" type="datetimeFigureOut">
              <a:rPr lang="nl-NL" smtClean="0"/>
              <a:t>12-4-2020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42F8FF-443E-4668-8B27-046F5CE56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F4B4B9-E563-453E-A8BA-38F70E726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91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hyperlink" Target="https://openclipart.org/detail/196323/steam-locomotive-3" TargetMode="External"/><Relationship Id="rId3" Type="http://schemas.openxmlformats.org/officeDocument/2006/relationships/slide" Target="slide4.xml"/><Relationship Id="rId7" Type="http://schemas.openxmlformats.org/officeDocument/2006/relationships/image" Target="../media/image1.png"/><Relationship Id="rId12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image" Target="../media/image3.png"/><Relationship Id="rId5" Type="http://schemas.openxmlformats.org/officeDocument/2006/relationships/slide" Target="slide8.xml"/><Relationship Id="rId10" Type="http://schemas.openxmlformats.org/officeDocument/2006/relationships/slide" Target="slide2.xml"/><Relationship Id="rId4" Type="http://schemas.openxmlformats.org/officeDocument/2006/relationships/slide" Target="slide7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9.xml"/><Relationship Id="rId5" Type="http://schemas.openxmlformats.org/officeDocument/2006/relationships/image" Target="../media/image2.png"/><Relationship Id="rId10" Type="http://schemas.openxmlformats.org/officeDocument/2006/relationships/slide" Target="slide8.xml"/><Relationship Id="rId4" Type="http://schemas.openxmlformats.org/officeDocument/2006/relationships/slide" Target="slide3.xml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1.xml"/><Relationship Id="rId7" Type="http://schemas.openxmlformats.org/officeDocument/2006/relationships/slide" Target="slide2.xml"/><Relationship Id="rId12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slide" Target="slide8.xml"/><Relationship Id="rId5" Type="http://schemas.openxmlformats.org/officeDocument/2006/relationships/slide" Target="slide3.xml"/><Relationship Id="rId10" Type="http://schemas.openxmlformats.org/officeDocument/2006/relationships/slide" Target="slide7.xml"/><Relationship Id="rId4" Type="http://schemas.openxmlformats.org/officeDocument/2006/relationships/image" Target="../media/image1.png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slide9.xml"/><Relationship Id="rId3" Type="http://schemas.openxmlformats.org/officeDocument/2006/relationships/slide" Target="slide5.xml"/><Relationship Id="rId7" Type="http://schemas.openxmlformats.org/officeDocument/2006/relationships/slide" Target="slide4.xml"/><Relationship Id="rId12" Type="http://schemas.openxmlformats.org/officeDocument/2006/relationships/slide" Target="slide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.png"/><Relationship Id="rId11" Type="http://schemas.openxmlformats.org/officeDocument/2006/relationships/slide" Target="slide7.xml"/><Relationship Id="rId5" Type="http://schemas.openxmlformats.org/officeDocument/2006/relationships/slide" Target="slide6.xml"/><Relationship Id="rId15" Type="http://schemas.openxmlformats.org/officeDocument/2006/relationships/hyperlink" Target="https://en.wikipedia.org/wiki/Power_symbol" TargetMode="External"/><Relationship Id="rId10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image" Target="../media/image3.png"/><Relationship Id="rId10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image" Target="../media/image3.png"/><Relationship Id="rId10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4.xml"/><Relationship Id="rId7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6.png"/><Relationship Id="rId4" Type="http://schemas.openxmlformats.org/officeDocument/2006/relationships/slide" Target="slide7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0671E68D-F206-4299-8818-0060AE7E586B}"/>
              </a:ext>
            </a:extLst>
          </p:cNvPr>
          <p:cNvSpPr/>
          <p:nvPr/>
        </p:nvSpPr>
        <p:spPr>
          <a:xfrm>
            <a:off x="0" y="0"/>
            <a:ext cx="1219200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hlinkClick r:id="rId2" action="ppaction://hlinksldjump"/>
            <a:extLst>
              <a:ext uri="{FF2B5EF4-FFF2-40B4-BE49-F238E27FC236}">
                <a16:creationId xmlns:a16="http://schemas.microsoft.com/office/drawing/2014/main" id="{1620BC14-1932-42E8-8BD3-9E07D31D5EEF}"/>
              </a:ext>
            </a:extLst>
          </p:cNvPr>
          <p:cNvSpPr/>
          <p:nvPr/>
        </p:nvSpPr>
        <p:spPr>
          <a:xfrm>
            <a:off x="0" y="0"/>
            <a:ext cx="2033902" cy="554866"/>
          </a:xfrm>
          <a:prstGeom prst="rect">
            <a:avLst/>
          </a:prstGeom>
          <a:solidFill>
            <a:srgbClr val="59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Application</a:t>
            </a:r>
            <a:endParaRPr lang="nl-NL" sz="1600" dirty="0"/>
          </a:p>
        </p:txBody>
      </p:sp>
      <p:sp>
        <p:nvSpPr>
          <p:cNvPr id="15" name="Rechthoek 14">
            <a:hlinkClick r:id="rId3" action="ppaction://hlinksldjump"/>
            <a:extLst>
              <a:ext uri="{FF2B5EF4-FFF2-40B4-BE49-F238E27FC236}">
                <a16:creationId xmlns:a16="http://schemas.microsoft.com/office/drawing/2014/main" id="{832125D0-B9E6-40F0-93BA-2357C808AF56}"/>
              </a:ext>
            </a:extLst>
          </p:cNvPr>
          <p:cNvSpPr/>
          <p:nvPr/>
        </p:nvSpPr>
        <p:spPr>
          <a:xfrm>
            <a:off x="2136849" y="0"/>
            <a:ext cx="2337685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Track Control</a:t>
            </a:r>
            <a:endParaRPr lang="nl-NL" sz="1600" dirty="0"/>
          </a:p>
        </p:txBody>
      </p:sp>
      <p:sp>
        <p:nvSpPr>
          <p:cNvPr id="16" name="Rechthoek 15">
            <a:hlinkClick r:id="rId4" action="ppaction://hlinksldjump"/>
            <a:extLst>
              <a:ext uri="{FF2B5EF4-FFF2-40B4-BE49-F238E27FC236}">
                <a16:creationId xmlns:a16="http://schemas.microsoft.com/office/drawing/2014/main" id="{62DACC5D-5001-4F6F-8B6E-78804E09C86E}"/>
              </a:ext>
            </a:extLst>
          </p:cNvPr>
          <p:cNvSpPr/>
          <p:nvPr/>
        </p:nvSpPr>
        <p:spPr>
          <a:xfrm>
            <a:off x="4550493" y="0"/>
            <a:ext cx="1760737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Fiddle Yard Control</a:t>
            </a:r>
            <a:endParaRPr lang="nl-NL" sz="1600" dirty="0"/>
          </a:p>
        </p:txBody>
      </p:sp>
      <p:sp>
        <p:nvSpPr>
          <p:cNvPr id="17" name="Rechthoek 16">
            <a:hlinkClick r:id="rId5" action="ppaction://hlinksldjump"/>
            <a:extLst>
              <a:ext uri="{FF2B5EF4-FFF2-40B4-BE49-F238E27FC236}">
                <a16:creationId xmlns:a16="http://schemas.microsoft.com/office/drawing/2014/main" id="{2BE60BAF-1F9A-43F5-9CA8-450F489CCD1E}"/>
              </a:ext>
            </a:extLst>
          </p:cNvPr>
          <p:cNvSpPr/>
          <p:nvPr/>
        </p:nvSpPr>
        <p:spPr>
          <a:xfrm>
            <a:off x="6513815" y="0"/>
            <a:ext cx="1204659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Yard Control</a:t>
            </a:r>
            <a:endParaRPr lang="nl-NL" sz="1600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9781373E-C691-4694-AECF-37ACDB54A522}"/>
              </a:ext>
            </a:extLst>
          </p:cNvPr>
          <p:cNvSpPr txBox="1"/>
          <p:nvPr/>
        </p:nvSpPr>
        <p:spPr>
          <a:xfrm>
            <a:off x="11268453" y="92767"/>
            <a:ext cx="9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_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X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hthoek 9">
            <a:hlinkClick r:id="rId6" action="ppaction://hlinksldjump"/>
            <a:extLst>
              <a:ext uri="{FF2B5EF4-FFF2-40B4-BE49-F238E27FC236}">
                <a16:creationId xmlns:a16="http://schemas.microsoft.com/office/drawing/2014/main" id="{6C1C0164-5D74-49D1-ADC2-033B51C85A19}"/>
              </a:ext>
            </a:extLst>
          </p:cNvPr>
          <p:cNvSpPr/>
          <p:nvPr/>
        </p:nvSpPr>
        <p:spPr>
          <a:xfrm>
            <a:off x="7921059" y="0"/>
            <a:ext cx="120466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 Control</a:t>
            </a:r>
            <a:endParaRPr lang="nl-NL" sz="1600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262E2B4D-54D7-43C3-B4D9-5A259C471C2F}"/>
              </a:ext>
            </a:extLst>
          </p:cNvPr>
          <p:cNvSpPr/>
          <p:nvPr/>
        </p:nvSpPr>
        <p:spPr>
          <a:xfrm rot="5400000">
            <a:off x="-2874134" y="3429000"/>
            <a:ext cx="6303134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>
            <a:hlinkClick r:id="rId2" action="ppaction://hlinksldjump"/>
            <a:extLst>
              <a:ext uri="{FF2B5EF4-FFF2-40B4-BE49-F238E27FC236}">
                <a16:creationId xmlns:a16="http://schemas.microsoft.com/office/drawing/2014/main" id="{716B3FE9-5A21-4922-8F55-406C49F95C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029" t="4306" r="29470" b="9583"/>
          <a:stretch/>
        </p:blipFill>
        <p:spPr>
          <a:xfrm>
            <a:off x="209567" y="6245197"/>
            <a:ext cx="135732" cy="295275"/>
          </a:xfrm>
          <a:prstGeom prst="rect">
            <a:avLst/>
          </a:prstGeom>
        </p:spPr>
      </p:pic>
      <p:pic>
        <p:nvPicPr>
          <p:cNvPr id="21" name="Afbeelding 20">
            <a:hlinkClick r:id="rId8" action="ppaction://hlinksldjump"/>
            <a:extLst>
              <a:ext uri="{FF2B5EF4-FFF2-40B4-BE49-F238E27FC236}">
                <a16:creationId xmlns:a16="http://schemas.microsoft.com/office/drawing/2014/main" id="{E0AD2133-5B15-457E-92D6-8558ABBEE60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7336" t="11286" r="14615" b="11571"/>
          <a:stretch/>
        </p:blipFill>
        <p:spPr>
          <a:xfrm>
            <a:off x="125033" y="867784"/>
            <a:ext cx="304800" cy="257175"/>
          </a:xfrm>
          <a:prstGeom prst="rect">
            <a:avLst/>
          </a:prstGeom>
        </p:spPr>
      </p:pic>
      <p:pic>
        <p:nvPicPr>
          <p:cNvPr id="8" name="Afbeelding 7">
            <a:hlinkClick r:id="rId10" action="ppaction://hlinksldjump"/>
            <a:extLst>
              <a:ext uri="{FF2B5EF4-FFF2-40B4-BE49-F238E27FC236}">
                <a16:creationId xmlns:a16="http://schemas.microsoft.com/office/drawing/2014/main" id="{588D2820-CA23-4721-BF80-2F36F36CD22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5669" t="10429" r="12903" b="9165"/>
          <a:stretch/>
        </p:blipFill>
        <p:spPr>
          <a:xfrm>
            <a:off x="144083" y="5706847"/>
            <a:ext cx="285750" cy="283369"/>
          </a:xfrm>
          <a:prstGeom prst="rect">
            <a:avLst/>
          </a:prstGeom>
        </p:spPr>
      </p:pic>
      <p:sp>
        <p:nvSpPr>
          <p:cNvPr id="48" name="Rechthoek 47">
            <a:extLst>
              <a:ext uri="{FF2B5EF4-FFF2-40B4-BE49-F238E27FC236}">
                <a16:creationId xmlns:a16="http://schemas.microsoft.com/office/drawing/2014/main" id="{5ADCA535-A0C6-47F9-AD99-983B2EAD8274}"/>
              </a:ext>
            </a:extLst>
          </p:cNvPr>
          <p:cNvSpPr/>
          <p:nvPr/>
        </p:nvSpPr>
        <p:spPr>
          <a:xfrm>
            <a:off x="1335014" y="5217033"/>
            <a:ext cx="1007683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Siebwalde Application</a:t>
            </a:r>
          </a:p>
        </p:txBody>
      </p:sp>
      <p:pic>
        <p:nvPicPr>
          <p:cNvPr id="52" name="Afbeelding 51">
            <a:extLst>
              <a:ext uri="{FF2B5EF4-FFF2-40B4-BE49-F238E27FC236}">
                <a16:creationId xmlns:a16="http://schemas.microsoft.com/office/drawing/2014/main" id="{B691B88B-88BA-48A7-96FA-1206D6F347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2600076" y="867784"/>
            <a:ext cx="7129839" cy="448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55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0671E68D-F206-4299-8818-0060AE7E586B}"/>
              </a:ext>
            </a:extLst>
          </p:cNvPr>
          <p:cNvSpPr/>
          <p:nvPr/>
        </p:nvSpPr>
        <p:spPr>
          <a:xfrm>
            <a:off x="0" y="0"/>
            <a:ext cx="1219200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9781373E-C691-4694-AECF-37ACDB54A522}"/>
              </a:ext>
            </a:extLst>
          </p:cNvPr>
          <p:cNvSpPr txBox="1"/>
          <p:nvPr/>
        </p:nvSpPr>
        <p:spPr>
          <a:xfrm>
            <a:off x="11268453" y="92767"/>
            <a:ext cx="9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_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X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262E2B4D-54D7-43C3-B4D9-5A259C471C2F}"/>
              </a:ext>
            </a:extLst>
          </p:cNvPr>
          <p:cNvSpPr/>
          <p:nvPr/>
        </p:nvSpPr>
        <p:spPr>
          <a:xfrm rot="5400000">
            <a:off x="-2874134" y="3429000"/>
            <a:ext cx="6303134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Afbeelding 17">
            <a:hlinkClick r:id="rId2" action="ppaction://hlinksldjump"/>
            <a:extLst>
              <a:ext uri="{FF2B5EF4-FFF2-40B4-BE49-F238E27FC236}">
                <a16:creationId xmlns:a16="http://schemas.microsoft.com/office/drawing/2014/main" id="{1C0FF7D3-E46F-4048-93B0-E8E7079C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29" t="4306" r="29470" b="9583"/>
          <a:stretch/>
        </p:blipFill>
        <p:spPr>
          <a:xfrm>
            <a:off x="209567" y="6245197"/>
            <a:ext cx="135732" cy="295275"/>
          </a:xfrm>
          <a:prstGeom prst="rect">
            <a:avLst/>
          </a:prstGeom>
        </p:spPr>
      </p:pic>
      <p:pic>
        <p:nvPicPr>
          <p:cNvPr id="19" name="Afbeelding 18">
            <a:hlinkClick r:id="rId4" action="ppaction://hlinksldjump"/>
            <a:extLst>
              <a:ext uri="{FF2B5EF4-FFF2-40B4-BE49-F238E27FC236}">
                <a16:creationId xmlns:a16="http://schemas.microsoft.com/office/drawing/2014/main" id="{58A9AEDA-1FB1-4A4C-8C1C-4A8D346086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36" t="11286" r="14615" b="11571"/>
          <a:stretch/>
        </p:blipFill>
        <p:spPr>
          <a:xfrm>
            <a:off x="125033" y="867784"/>
            <a:ext cx="304800" cy="257175"/>
          </a:xfrm>
          <a:prstGeom prst="rect">
            <a:avLst/>
          </a:prstGeom>
        </p:spPr>
      </p:pic>
      <p:pic>
        <p:nvPicPr>
          <p:cNvPr id="22" name="Afbeelding 21">
            <a:hlinkClick r:id="rId6" action="ppaction://hlinksldjump"/>
            <a:extLst>
              <a:ext uri="{FF2B5EF4-FFF2-40B4-BE49-F238E27FC236}">
                <a16:creationId xmlns:a16="http://schemas.microsoft.com/office/drawing/2014/main" id="{9CB7D866-4B39-4C5F-A990-9052305FC7D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669" t="10429" r="12903" b="9165"/>
          <a:stretch/>
        </p:blipFill>
        <p:spPr>
          <a:xfrm>
            <a:off x="144083" y="5706847"/>
            <a:ext cx="285750" cy="283369"/>
          </a:xfrm>
          <a:prstGeom prst="rect">
            <a:avLst/>
          </a:prstGeom>
        </p:spPr>
      </p:pic>
      <p:graphicFrame>
        <p:nvGraphicFramePr>
          <p:cNvPr id="2" name="Tabel 2">
            <a:extLst>
              <a:ext uri="{FF2B5EF4-FFF2-40B4-BE49-F238E27FC236}">
                <a16:creationId xmlns:a16="http://schemas.microsoft.com/office/drawing/2014/main" id="{DE114BC5-C18E-4512-9BD1-342C8FE2C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20961"/>
              </p:ext>
            </p:extLst>
          </p:nvPr>
        </p:nvGraphicFramePr>
        <p:xfrm>
          <a:off x="1417029" y="1516945"/>
          <a:ext cx="10193571" cy="4378976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132619">
                  <a:extLst>
                    <a:ext uri="{9D8B030D-6E8A-4147-A177-3AD203B41FA5}">
                      <a16:colId xmlns:a16="http://schemas.microsoft.com/office/drawing/2014/main" val="315756067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3270025571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3495628582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1912701062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1086940416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1656450995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2299481177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3387698467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3090969999"/>
                    </a:ext>
                  </a:extLst>
                </a:gridCol>
              </a:tblGrid>
              <a:tr h="62556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47618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096340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133769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928769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559660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67324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455811"/>
                  </a:ext>
                </a:extLst>
              </a:tr>
            </a:tbl>
          </a:graphicData>
        </a:graphic>
      </p:graphicFrame>
      <p:sp>
        <p:nvSpPr>
          <p:cNvPr id="23" name="Tekstvak 22">
            <a:extLst>
              <a:ext uri="{FF2B5EF4-FFF2-40B4-BE49-F238E27FC236}">
                <a16:creationId xmlns:a16="http://schemas.microsoft.com/office/drawing/2014/main" id="{DA8533D0-BF25-4249-AF64-D9C48003CCC7}"/>
              </a:ext>
            </a:extLst>
          </p:cNvPr>
          <p:cNvSpPr txBox="1"/>
          <p:nvPr/>
        </p:nvSpPr>
        <p:spPr>
          <a:xfrm>
            <a:off x="1417029" y="1053947"/>
            <a:ext cx="99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Settings</a:t>
            </a:r>
          </a:p>
        </p:txBody>
      </p:sp>
      <p:sp>
        <p:nvSpPr>
          <p:cNvPr id="24" name="Rechthoek 23">
            <a:hlinkClick r:id="rId2" action="ppaction://hlinksldjump"/>
            <a:extLst>
              <a:ext uri="{FF2B5EF4-FFF2-40B4-BE49-F238E27FC236}">
                <a16:creationId xmlns:a16="http://schemas.microsoft.com/office/drawing/2014/main" id="{C2C0450D-559C-4280-A5AA-8D00479E772F}"/>
              </a:ext>
            </a:extLst>
          </p:cNvPr>
          <p:cNvSpPr/>
          <p:nvPr/>
        </p:nvSpPr>
        <p:spPr>
          <a:xfrm>
            <a:off x="0" y="0"/>
            <a:ext cx="2033902" cy="554866"/>
          </a:xfrm>
          <a:prstGeom prst="rect">
            <a:avLst/>
          </a:prstGeom>
          <a:solidFill>
            <a:srgbClr val="59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Application</a:t>
            </a:r>
            <a:endParaRPr lang="nl-NL" sz="1600" dirty="0"/>
          </a:p>
        </p:txBody>
      </p:sp>
      <p:sp>
        <p:nvSpPr>
          <p:cNvPr id="25" name="Rechthoek 24">
            <a:hlinkClick r:id="rId8" action="ppaction://hlinksldjump"/>
            <a:extLst>
              <a:ext uri="{FF2B5EF4-FFF2-40B4-BE49-F238E27FC236}">
                <a16:creationId xmlns:a16="http://schemas.microsoft.com/office/drawing/2014/main" id="{F5609A96-89E0-469F-A7F0-ADB617C75C39}"/>
              </a:ext>
            </a:extLst>
          </p:cNvPr>
          <p:cNvSpPr/>
          <p:nvPr/>
        </p:nvSpPr>
        <p:spPr>
          <a:xfrm>
            <a:off x="2136849" y="0"/>
            <a:ext cx="2337685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Track Control</a:t>
            </a:r>
            <a:endParaRPr lang="nl-NL" sz="1600" dirty="0"/>
          </a:p>
        </p:txBody>
      </p:sp>
      <p:sp>
        <p:nvSpPr>
          <p:cNvPr id="26" name="Rechthoek 25">
            <a:hlinkClick r:id="rId9" action="ppaction://hlinksldjump"/>
            <a:extLst>
              <a:ext uri="{FF2B5EF4-FFF2-40B4-BE49-F238E27FC236}">
                <a16:creationId xmlns:a16="http://schemas.microsoft.com/office/drawing/2014/main" id="{C8FD4839-065B-4F90-AFD6-959E0D2C73B1}"/>
              </a:ext>
            </a:extLst>
          </p:cNvPr>
          <p:cNvSpPr/>
          <p:nvPr/>
        </p:nvSpPr>
        <p:spPr>
          <a:xfrm>
            <a:off x="4550493" y="0"/>
            <a:ext cx="1760737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Fiddle Yard Control</a:t>
            </a:r>
            <a:endParaRPr lang="nl-NL" sz="1600" dirty="0"/>
          </a:p>
        </p:txBody>
      </p:sp>
      <p:sp>
        <p:nvSpPr>
          <p:cNvPr id="27" name="Rechthoek 26">
            <a:hlinkClick r:id="rId10" action="ppaction://hlinksldjump"/>
            <a:extLst>
              <a:ext uri="{FF2B5EF4-FFF2-40B4-BE49-F238E27FC236}">
                <a16:creationId xmlns:a16="http://schemas.microsoft.com/office/drawing/2014/main" id="{0B459794-7508-4ACA-97EA-BB0EFC8D593A}"/>
              </a:ext>
            </a:extLst>
          </p:cNvPr>
          <p:cNvSpPr/>
          <p:nvPr/>
        </p:nvSpPr>
        <p:spPr>
          <a:xfrm>
            <a:off x="6513815" y="0"/>
            <a:ext cx="1204659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Yard Control</a:t>
            </a:r>
            <a:endParaRPr lang="nl-NL" sz="1600" dirty="0"/>
          </a:p>
        </p:txBody>
      </p:sp>
      <p:sp>
        <p:nvSpPr>
          <p:cNvPr id="28" name="Rechthoek 27">
            <a:hlinkClick r:id="rId11" action="ppaction://hlinksldjump"/>
            <a:extLst>
              <a:ext uri="{FF2B5EF4-FFF2-40B4-BE49-F238E27FC236}">
                <a16:creationId xmlns:a16="http://schemas.microsoft.com/office/drawing/2014/main" id="{F9B347D0-B213-4115-984C-6A5C2FDCBC75}"/>
              </a:ext>
            </a:extLst>
          </p:cNvPr>
          <p:cNvSpPr/>
          <p:nvPr/>
        </p:nvSpPr>
        <p:spPr>
          <a:xfrm>
            <a:off x="7921059" y="0"/>
            <a:ext cx="120466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 Control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919886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0671E68D-F206-4299-8818-0060AE7E586B}"/>
              </a:ext>
            </a:extLst>
          </p:cNvPr>
          <p:cNvSpPr/>
          <p:nvPr/>
        </p:nvSpPr>
        <p:spPr>
          <a:xfrm>
            <a:off x="0" y="0"/>
            <a:ext cx="1219200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9781373E-C691-4694-AECF-37ACDB54A522}"/>
              </a:ext>
            </a:extLst>
          </p:cNvPr>
          <p:cNvSpPr txBox="1"/>
          <p:nvPr/>
        </p:nvSpPr>
        <p:spPr>
          <a:xfrm>
            <a:off x="11268453" y="92767"/>
            <a:ext cx="9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_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X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262E2B4D-54D7-43C3-B4D9-5A259C471C2F}"/>
              </a:ext>
            </a:extLst>
          </p:cNvPr>
          <p:cNvSpPr/>
          <p:nvPr/>
        </p:nvSpPr>
        <p:spPr>
          <a:xfrm rot="5400000">
            <a:off x="-2874134" y="3429000"/>
            <a:ext cx="6303134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D08A1149-21EF-42A5-9120-C6A3C863954D}"/>
              </a:ext>
            </a:extLst>
          </p:cNvPr>
          <p:cNvSpPr txBox="1"/>
          <p:nvPr/>
        </p:nvSpPr>
        <p:spPr>
          <a:xfrm>
            <a:off x="1900236" y="1006239"/>
            <a:ext cx="203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Start All Controllers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36D2E233-05A7-4EDB-8AFA-76FA35579799}"/>
              </a:ext>
            </a:extLst>
          </p:cNvPr>
          <p:cNvSpPr txBox="1"/>
          <p:nvPr/>
        </p:nvSpPr>
        <p:spPr>
          <a:xfrm>
            <a:off x="1900236" y="2166969"/>
            <a:ext cx="255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Start Track Controller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4DFFE4FB-83C7-4863-B396-668C9FBBA352}"/>
              </a:ext>
            </a:extLst>
          </p:cNvPr>
          <p:cNvSpPr txBox="1"/>
          <p:nvPr/>
        </p:nvSpPr>
        <p:spPr>
          <a:xfrm>
            <a:off x="1900236" y="3327699"/>
            <a:ext cx="323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Start Fiddle Yard Controller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3AFC44F2-EE78-43AD-9C06-8FDEC4CD7195}"/>
              </a:ext>
            </a:extLst>
          </p:cNvPr>
          <p:cNvSpPr txBox="1"/>
          <p:nvPr/>
        </p:nvSpPr>
        <p:spPr>
          <a:xfrm>
            <a:off x="1900236" y="5649160"/>
            <a:ext cx="255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Start City Controller</a:t>
            </a:r>
          </a:p>
        </p:txBody>
      </p:sp>
      <p:pic>
        <p:nvPicPr>
          <p:cNvPr id="37" name="Afbeelding 36">
            <a:extLst>
              <a:ext uri="{FF2B5EF4-FFF2-40B4-BE49-F238E27FC236}">
                <a16:creationId xmlns:a16="http://schemas.microsoft.com/office/drawing/2014/main" id="{D4088AE7-92FA-4A19-8312-B096212E9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7" t="15120" r="17072" b="13768"/>
          <a:stretch/>
        </p:blipFill>
        <p:spPr>
          <a:xfrm>
            <a:off x="1144917" y="902195"/>
            <a:ext cx="554867" cy="577420"/>
          </a:xfrm>
          <a:prstGeom prst="rect">
            <a:avLst/>
          </a:prstGeom>
        </p:spPr>
      </p:pic>
      <p:pic>
        <p:nvPicPr>
          <p:cNvPr id="38" name="Afbeelding 37">
            <a:extLst>
              <a:ext uri="{FF2B5EF4-FFF2-40B4-BE49-F238E27FC236}">
                <a16:creationId xmlns:a16="http://schemas.microsoft.com/office/drawing/2014/main" id="{E3258869-7B79-493A-B465-5EC1B54052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7" t="15120" r="17072" b="13768"/>
          <a:stretch/>
        </p:blipFill>
        <p:spPr>
          <a:xfrm>
            <a:off x="1156622" y="2062925"/>
            <a:ext cx="554867" cy="577420"/>
          </a:xfrm>
          <a:prstGeom prst="rect">
            <a:avLst/>
          </a:prstGeom>
        </p:spPr>
      </p:pic>
      <p:pic>
        <p:nvPicPr>
          <p:cNvPr id="39" name="Afbeelding 38">
            <a:extLst>
              <a:ext uri="{FF2B5EF4-FFF2-40B4-BE49-F238E27FC236}">
                <a16:creationId xmlns:a16="http://schemas.microsoft.com/office/drawing/2014/main" id="{B235337F-76FF-47DB-9D85-C2DE63ECB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7" t="15120" r="17072" b="13768"/>
          <a:stretch/>
        </p:blipFill>
        <p:spPr>
          <a:xfrm>
            <a:off x="1152639" y="3223655"/>
            <a:ext cx="554867" cy="577420"/>
          </a:xfrm>
          <a:prstGeom prst="rect">
            <a:avLst/>
          </a:prstGeom>
        </p:spPr>
      </p:pic>
      <p:sp>
        <p:nvSpPr>
          <p:cNvPr id="40" name="Tekstvak 39">
            <a:extLst>
              <a:ext uri="{FF2B5EF4-FFF2-40B4-BE49-F238E27FC236}">
                <a16:creationId xmlns:a16="http://schemas.microsoft.com/office/drawing/2014/main" id="{87213983-56EB-4B2E-9B7C-EB940322322F}"/>
              </a:ext>
            </a:extLst>
          </p:cNvPr>
          <p:cNvSpPr txBox="1"/>
          <p:nvPr/>
        </p:nvSpPr>
        <p:spPr>
          <a:xfrm>
            <a:off x="1900236" y="4488429"/>
            <a:ext cx="335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Start marshalling yard Controller</a:t>
            </a: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29A24FD9-0FC9-4626-BA9B-7E047B95B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7" t="15120" r="17072" b="13768"/>
          <a:stretch/>
        </p:blipFill>
        <p:spPr>
          <a:xfrm>
            <a:off x="1152639" y="4384385"/>
            <a:ext cx="554867" cy="577420"/>
          </a:xfrm>
          <a:prstGeom prst="rect">
            <a:avLst/>
          </a:prstGeom>
        </p:spPr>
      </p:pic>
      <p:pic>
        <p:nvPicPr>
          <p:cNvPr id="43" name="Afbeelding 42">
            <a:extLst>
              <a:ext uri="{FF2B5EF4-FFF2-40B4-BE49-F238E27FC236}">
                <a16:creationId xmlns:a16="http://schemas.microsoft.com/office/drawing/2014/main" id="{A2F4D044-D5FA-413D-B104-2F355F783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7" t="15120" r="17072" b="13768"/>
          <a:stretch/>
        </p:blipFill>
        <p:spPr>
          <a:xfrm>
            <a:off x="1152639" y="5545115"/>
            <a:ext cx="554867" cy="577420"/>
          </a:xfrm>
          <a:prstGeom prst="rect">
            <a:avLst/>
          </a:prstGeom>
        </p:spPr>
      </p:pic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FB7DFDC4-CDA2-4957-B0A9-3054B63269EB}"/>
              </a:ext>
            </a:extLst>
          </p:cNvPr>
          <p:cNvSpPr/>
          <p:nvPr/>
        </p:nvSpPr>
        <p:spPr>
          <a:xfrm>
            <a:off x="6279425" y="1113864"/>
            <a:ext cx="5239910" cy="5104737"/>
          </a:xfrm>
          <a:prstGeom prst="roundRect">
            <a:avLst>
              <a:gd name="adj" fmla="val 2493"/>
            </a:avLst>
          </a:prstGeom>
          <a:solidFill>
            <a:srgbClr val="2827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279BFEE6-963A-45F5-ACEB-9A5800DE2E4D}"/>
              </a:ext>
            </a:extLst>
          </p:cNvPr>
          <p:cNvSpPr txBox="1"/>
          <p:nvPr/>
        </p:nvSpPr>
        <p:spPr>
          <a:xfrm>
            <a:off x="6311230" y="6218601"/>
            <a:ext cx="203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Logging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08A407FD-006B-4BEA-BBFB-5756596EA8B4}"/>
              </a:ext>
            </a:extLst>
          </p:cNvPr>
          <p:cNvSpPr txBox="1"/>
          <p:nvPr/>
        </p:nvSpPr>
        <p:spPr>
          <a:xfrm>
            <a:off x="6487429" y="1359408"/>
            <a:ext cx="49003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Siebwalde Application started.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Main: PC MAC </a:t>
            </a:r>
            <a:r>
              <a:rPr lang="en-US" sz="1400" b="1" dirty="0" err="1">
                <a:solidFill>
                  <a:schemeClr val="bg1"/>
                </a:solidFill>
              </a:rPr>
              <a:t>adress</a:t>
            </a:r>
            <a:r>
              <a:rPr lang="en-US" sz="1400" b="1" dirty="0">
                <a:solidFill>
                  <a:schemeClr val="bg1"/>
                </a:solidFill>
              </a:rPr>
              <a:t> is: 305A3A49DACD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Main: PC IP </a:t>
            </a:r>
            <a:r>
              <a:rPr lang="en-US" sz="1400" b="1" dirty="0" err="1">
                <a:solidFill>
                  <a:schemeClr val="bg1"/>
                </a:solidFill>
              </a:rPr>
              <a:t>adress</a:t>
            </a:r>
            <a:r>
              <a:rPr lang="en-US" sz="1400" b="1" dirty="0">
                <a:solidFill>
                  <a:schemeClr val="bg1"/>
                </a:solidFill>
              </a:rPr>
              <a:t> is: 169.254.208.33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Main: </a:t>
            </a:r>
            <a:r>
              <a:rPr lang="en-US" sz="1400" b="1" dirty="0" err="1">
                <a:solidFill>
                  <a:schemeClr val="bg1"/>
                </a:solidFill>
              </a:rPr>
              <a:t>FiddleYard</a:t>
            </a:r>
            <a:r>
              <a:rPr lang="en-US" sz="1400" b="1" dirty="0">
                <a:solidFill>
                  <a:schemeClr val="bg1"/>
                </a:solidFill>
              </a:rPr>
              <a:t> Controller starting...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FYCTRL: Pinging FIDDLEYARD target...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FYCTRL: No such host is known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FYCTRL: Fiddle Yard </a:t>
            </a:r>
            <a:r>
              <a:rPr lang="en-US" sz="1400" b="1" dirty="0" err="1">
                <a:solidFill>
                  <a:schemeClr val="bg1"/>
                </a:solidFill>
              </a:rPr>
              <a:t>uController</a:t>
            </a:r>
            <a:r>
              <a:rPr lang="en-US" sz="1400" b="1" dirty="0">
                <a:solidFill>
                  <a:schemeClr val="bg1"/>
                </a:solidFill>
              </a:rPr>
              <a:t> target in simulator mode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FYCTRL: Fiddle Yard </a:t>
            </a:r>
            <a:r>
              <a:rPr lang="en-US" sz="1400" b="1" dirty="0" err="1">
                <a:solidFill>
                  <a:schemeClr val="bg1"/>
                </a:solidFill>
              </a:rPr>
              <a:t>uController</a:t>
            </a:r>
            <a:r>
              <a:rPr lang="en-US" sz="1400" b="1" dirty="0">
                <a:solidFill>
                  <a:schemeClr val="bg1"/>
                </a:solidFill>
              </a:rPr>
              <a:t> Reset.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Main: </a:t>
            </a:r>
            <a:r>
              <a:rPr lang="en-US" sz="1400" b="1" dirty="0" err="1">
                <a:solidFill>
                  <a:schemeClr val="bg1"/>
                </a:solidFill>
              </a:rPr>
              <a:t>FiddleYard</a:t>
            </a:r>
            <a:r>
              <a:rPr lang="en-US" sz="1400" b="1" dirty="0">
                <a:solidFill>
                  <a:schemeClr val="bg1"/>
                </a:solidFill>
              </a:rPr>
              <a:t> Controller started.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MTCTRL: Pinging Track controller target...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MTCTRL: Ping </a:t>
            </a:r>
            <a:r>
              <a:rPr lang="en-US" sz="1400" b="1" dirty="0" err="1">
                <a:solidFill>
                  <a:schemeClr val="bg1"/>
                </a:solidFill>
              </a:rPr>
              <a:t>successfull</a:t>
            </a:r>
            <a:r>
              <a:rPr lang="en-US" sz="1400" b="1" dirty="0">
                <a:solidFill>
                  <a:schemeClr val="bg1"/>
                </a:solidFill>
              </a:rPr>
              <a:t>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MTCTRL: Track </a:t>
            </a:r>
            <a:r>
              <a:rPr lang="en-US" sz="1400" b="1" dirty="0" err="1">
                <a:solidFill>
                  <a:schemeClr val="bg1"/>
                </a:solidFill>
              </a:rPr>
              <a:t>uController</a:t>
            </a:r>
            <a:r>
              <a:rPr lang="en-US" sz="1400" b="1" dirty="0">
                <a:solidFill>
                  <a:schemeClr val="bg1"/>
                </a:solidFill>
              </a:rPr>
              <a:t> target in real mode.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MTCTRL: Track controller Connecting...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MTCTRL: Track controller Connected.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Main: Track Controller started.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396313F5-ADA1-461B-BCB1-0A095A7E227D}"/>
              </a:ext>
            </a:extLst>
          </p:cNvPr>
          <p:cNvSpPr/>
          <p:nvPr/>
        </p:nvSpPr>
        <p:spPr>
          <a:xfrm>
            <a:off x="11282886" y="1310294"/>
            <a:ext cx="121373" cy="462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8" name="Afbeelding 27">
            <a:hlinkClick r:id="rId3" action="ppaction://hlinksldjump"/>
            <a:extLst>
              <a:ext uri="{FF2B5EF4-FFF2-40B4-BE49-F238E27FC236}">
                <a16:creationId xmlns:a16="http://schemas.microsoft.com/office/drawing/2014/main" id="{94678363-44FF-4883-823D-4E1EEA7AE0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29" t="4306" r="29470" b="9583"/>
          <a:stretch/>
        </p:blipFill>
        <p:spPr>
          <a:xfrm>
            <a:off x="209567" y="6245197"/>
            <a:ext cx="135732" cy="295275"/>
          </a:xfrm>
          <a:prstGeom prst="rect">
            <a:avLst/>
          </a:prstGeom>
        </p:spPr>
      </p:pic>
      <p:pic>
        <p:nvPicPr>
          <p:cNvPr id="29" name="Afbeelding 28">
            <a:hlinkClick r:id="rId5" action="ppaction://hlinksldjump"/>
            <a:extLst>
              <a:ext uri="{FF2B5EF4-FFF2-40B4-BE49-F238E27FC236}">
                <a16:creationId xmlns:a16="http://schemas.microsoft.com/office/drawing/2014/main" id="{A57EA908-1069-43F2-BCD9-1C27770511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336" t="11286" r="14615" b="11571"/>
          <a:stretch/>
        </p:blipFill>
        <p:spPr>
          <a:xfrm>
            <a:off x="125033" y="867784"/>
            <a:ext cx="304800" cy="257175"/>
          </a:xfrm>
          <a:prstGeom prst="rect">
            <a:avLst/>
          </a:prstGeom>
        </p:spPr>
      </p:pic>
      <p:pic>
        <p:nvPicPr>
          <p:cNvPr id="31" name="Afbeelding 30">
            <a:hlinkClick r:id="rId7" action="ppaction://hlinksldjump"/>
            <a:extLst>
              <a:ext uri="{FF2B5EF4-FFF2-40B4-BE49-F238E27FC236}">
                <a16:creationId xmlns:a16="http://schemas.microsoft.com/office/drawing/2014/main" id="{59104204-5D52-416F-A49E-615727C93A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669" t="10429" r="12903" b="9165"/>
          <a:stretch/>
        </p:blipFill>
        <p:spPr>
          <a:xfrm>
            <a:off x="144083" y="5706847"/>
            <a:ext cx="285750" cy="283369"/>
          </a:xfrm>
          <a:prstGeom prst="rect">
            <a:avLst/>
          </a:prstGeom>
        </p:spPr>
      </p:pic>
      <p:sp>
        <p:nvSpPr>
          <p:cNvPr id="33" name="Rechthoek 32">
            <a:hlinkClick r:id="rId3" action="ppaction://hlinksldjump"/>
            <a:extLst>
              <a:ext uri="{FF2B5EF4-FFF2-40B4-BE49-F238E27FC236}">
                <a16:creationId xmlns:a16="http://schemas.microsoft.com/office/drawing/2014/main" id="{988C3BF6-B256-47FD-91FB-E4597E61DAC9}"/>
              </a:ext>
            </a:extLst>
          </p:cNvPr>
          <p:cNvSpPr/>
          <p:nvPr/>
        </p:nvSpPr>
        <p:spPr>
          <a:xfrm>
            <a:off x="0" y="0"/>
            <a:ext cx="2033902" cy="554866"/>
          </a:xfrm>
          <a:prstGeom prst="rect">
            <a:avLst/>
          </a:prstGeom>
          <a:solidFill>
            <a:srgbClr val="59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Application</a:t>
            </a:r>
            <a:endParaRPr lang="nl-NL" sz="1600" dirty="0"/>
          </a:p>
        </p:txBody>
      </p:sp>
      <p:sp>
        <p:nvSpPr>
          <p:cNvPr id="35" name="Rechthoek 34">
            <a:hlinkClick r:id="rId9" action="ppaction://hlinksldjump"/>
            <a:extLst>
              <a:ext uri="{FF2B5EF4-FFF2-40B4-BE49-F238E27FC236}">
                <a16:creationId xmlns:a16="http://schemas.microsoft.com/office/drawing/2014/main" id="{6D05AB79-9E87-4230-8C0C-48BF3FB38493}"/>
              </a:ext>
            </a:extLst>
          </p:cNvPr>
          <p:cNvSpPr/>
          <p:nvPr/>
        </p:nvSpPr>
        <p:spPr>
          <a:xfrm>
            <a:off x="2136849" y="0"/>
            <a:ext cx="2337685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Track Control</a:t>
            </a:r>
            <a:endParaRPr lang="nl-NL" sz="1600" dirty="0"/>
          </a:p>
        </p:txBody>
      </p:sp>
      <p:sp>
        <p:nvSpPr>
          <p:cNvPr id="42" name="Rechthoek 41">
            <a:hlinkClick r:id="rId10" action="ppaction://hlinksldjump"/>
            <a:extLst>
              <a:ext uri="{FF2B5EF4-FFF2-40B4-BE49-F238E27FC236}">
                <a16:creationId xmlns:a16="http://schemas.microsoft.com/office/drawing/2014/main" id="{39828C4A-1305-46D1-9CDB-93B99690B32A}"/>
              </a:ext>
            </a:extLst>
          </p:cNvPr>
          <p:cNvSpPr/>
          <p:nvPr/>
        </p:nvSpPr>
        <p:spPr>
          <a:xfrm>
            <a:off x="4550493" y="0"/>
            <a:ext cx="1760737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Fiddle Yard Control</a:t>
            </a:r>
            <a:endParaRPr lang="nl-NL" sz="1600" dirty="0"/>
          </a:p>
        </p:txBody>
      </p:sp>
      <p:sp>
        <p:nvSpPr>
          <p:cNvPr id="48" name="Rechthoek 47">
            <a:hlinkClick r:id="rId11" action="ppaction://hlinksldjump"/>
            <a:extLst>
              <a:ext uri="{FF2B5EF4-FFF2-40B4-BE49-F238E27FC236}">
                <a16:creationId xmlns:a16="http://schemas.microsoft.com/office/drawing/2014/main" id="{86897DA1-AA90-437E-B44C-AC625F9CAA85}"/>
              </a:ext>
            </a:extLst>
          </p:cNvPr>
          <p:cNvSpPr/>
          <p:nvPr/>
        </p:nvSpPr>
        <p:spPr>
          <a:xfrm>
            <a:off x="6513815" y="0"/>
            <a:ext cx="1204659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Yard Control</a:t>
            </a:r>
            <a:endParaRPr lang="nl-NL" sz="1600" dirty="0"/>
          </a:p>
        </p:txBody>
      </p:sp>
      <p:sp>
        <p:nvSpPr>
          <p:cNvPr id="49" name="Rechthoek 48">
            <a:hlinkClick r:id="rId12" action="ppaction://hlinksldjump"/>
            <a:extLst>
              <a:ext uri="{FF2B5EF4-FFF2-40B4-BE49-F238E27FC236}">
                <a16:creationId xmlns:a16="http://schemas.microsoft.com/office/drawing/2014/main" id="{5309FF3A-F07F-4B8B-B501-F94A55E6FE35}"/>
              </a:ext>
            </a:extLst>
          </p:cNvPr>
          <p:cNvSpPr/>
          <p:nvPr/>
        </p:nvSpPr>
        <p:spPr>
          <a:xfrm>
            <a:off x="7921059" y="0"/>
            <a:ext cx="120466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 Control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42634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961DF603-95B6-4CAF-8DA1-132475313ADB}"/>
              </a:ext>
            </a:extLst>
          </p:cNvPr>
          <p:cNvSpPr/>
          <p:nvPr/>
        </p:nvSpPr>
        <p:spPr>
          <a:xfrm>
            <a:off x="0" y="0"/>
            <a:ext cx="1219200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8A24C68A-D6D1-4DBD-8339-8A23B6CC5AA5}"/>
              </a:ext>
            </a:extLst>
          </p:cNvPr>
          <p:cNvSpPr txBox="1"/>
          <p:nvPr/>
        </p:nvSpPr>
        <p:spPr>
          <a:xfrm>
            <a:off x="11268453" y="92767"/>
            <a:ext cx="9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_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X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77BCFCD0-9019-4485-B375-8010DEB3047E}"/>
              </a:ext>
            </a:extLst>
          </p:cNvPr>
          <p:cNvSpPr/>
          <p:nvPr/>
        </p:nvSpPr>
        <p:spPr>
          <a:xfrm rot="5400000">
            <a:off x="-2874134" y="3429000"/>
            <a:ext cx="6303134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5" name="Afbeelding 24">
            <a:hlinkClick r:id="rId3" action="ppaction://hlinksldjump"/>
            <a:extLst>
              <a:ext uri="{FF2B5EF4-FFF2-40B4-BE49-F238E27FC236}">
                <a16:creationId xmlns:a16="http://schemas.microsoft.com/office/drawing/2014/main" id="{1DB96C76-9C48-4817-95D9-8373910328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36" t="11286" r="14615" b="11571"/>
          <a:stretch/>
        </p:blipFill>
        <p:spPr>
          <a:xfrm>
            <a:off x="125033" y="1257696"/>
            <a:ext cx="304800" cy="257175"/>
          </a:xfrm>
          <a:prstGeom prst="rect">
            <a:avLst/>
          </a:prstGeom>
        </p:spPr>
      </p:pic>
      <p:pic>
        <p:nvPicPr>
          <p:cNvPr id="26" name="Afbeelding 25">
            <a:hlinkClick r:id="rId5" action="ppaction://hlinksldjump"/>
            <a:extLst>
              <a:ext uri="{FF2B5EF4-FFF2-40B4-BE49-F238E27FC236}">
                <a16:creationId xmlns:a16="http://schemas.microsoft.com/office/drawing/2014/main" id="{25F1F171-BA56-4963-BEF6-0767F53FD1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669" t="10429" r="12903" b="9165"/>
          <a:stretch/>
        </p:blipFill>
        <p:spPr>
          <a:xfrm>
            <a:off x="144083" y="1686104"/>
            <a:ext cx="285750" cy="283369"/>
          </a:xfrm>
          <a:prstGeom prst="rect">
            <a:avLst/>
          </a:prstGeom>
        </p:spPr>
      </p:pic>
      <p:pic>
        <p:nvPicPr>
          <p:cNvPr id="8" name="Afbeelding 7">
            <a:hlinkClick r:id="rId7" action="ppaction://hlinksldjump"/>
            <a:extLst>
              <a:ext uri="{FF2B5EF4-FFF2-40B4-BE49-F238E27FC236}">
                <a16:creationId xmlns:a16="http://schemas.microsoft.com/office/drawing/2014/main" id="{D91C076B-4723-47E3-8A83-A68420BF80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932" t="19234" r="18132" b="8606"/>
          <a:stretch/>
        </p:blipFill>
        <p:spPr>
          <a:xfrm>
            <a:off x="125033" y="784043"/>
            <a:ext cx="297656" cy="302420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BB4C06AB-0E27-47C9-A53E-31A659A03D22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t="14447" r="8476" b="7131"/>
          <a:stretch/>
        </p:blipFill>
        <p:spPr>
          <a:xfrm>
            <a:off x="5748793" y="554866"/>
            <a:ext cx="6443207" cy="6293774"/>
          </a:xfrm>
          <a:prstGeom prst="rect">
            <a:avLst/>
          </a:prstGeom>
        </p:spPr>
      </p:pic>
      <p:sp>
        <p:nvSpPr>
          <p:cNvPr id="30" name="Rechthoek 29">
            <a:hlinkClick r:id="rId10" action="ppaction://hlinksldjump"/>
            <a:extLst>
              <a:ext uri="{FF2B5EF4-FFF2-40B4-BE49-F238E27FC236}">
                <a16:creationId xmlns:a16="http://schemas.microsoft.com/office/drawing/2014/main" id="{C6A1F833-15EC-46AE-8E56-8EB7D1A0D3C9}"/>
              </a:ext>
            </a:extLst>
          </p:cNvPr>
          <p:cNvSpPr/>
          <p:nvPr/>
        </p:nvSpPr>
        <p:spPr>
          <a:xfrm>
            <a:off x="0" y="0"/>
            <a:ext cx="2033902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Application</a:t>
            </a:r>
            <a:endParaRPr lang="nl-NL" sz="1600" dirty="0"/>
          </a:p>
        </p:txBody>
      </p:sp>
      <p:sp>
        <p:nvSpPr>
          <p:cNvPr id="31" name="Rechthoek 30">
            <a:hlinkClick r:id="rId7" action="ppaction://hlinksldjump"/>
            <a:extLst>
              <a:ext uri="{FF2B5EF4-FFF2-40B4-BE49-F238E27FC236}">
                <a16:creationId xmlns:a16="http://schemas.microsoft.com/office/drawing/2014/main" id="{B03A8302-96FD-4DDC-9EA2-86828B33DEEB}"/>
              </a:ext>
            </a:extLst>
          </p:cNvPr>
          <p:cNvSpPr/>
          <p:nvPr/>
        </p:nvSpPr>
        <p:spPr>
          <a:xfrm>
            <a:off x="2136849" y="0"/>
            <a:ext cx="2337685" cy="554866"/>
          </a:xfrm>
          <a:prstGeom prst="rect">
            <a:avLst/>
          </a:prstGeom>
          <a:solidFill>
            <a:srgbClr val="59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Track Control</a:t>
            </a:r>
            <a:endParaRPr lang="nl-NL" sz="1600" dirty="0"/>
          </a:p>
        </p:txBody>
      </p:sp>
      <p:sp>
        <p:nvSpPr>
          <p:cNvPr id="32" name="Rechthoek 31">
            <a:hlinkClick r:id="rId11" action="ppaction://hlinksldjump"/>
            <a:extLst>
              <a:ext uri="{FF2B5EF4-FFF2-40B4-BE49-F238E27FC236}">
                <a16:creationId xmlns:a16="http://schemas.microsoft.com/office/drawing/2014/main" id="{5112F591-EB42-46D2-850C-BEEA3199AB37}"/>
              </a:ext>
            </a:extLst>
          </p:cNvPr>
          <p:cNvSpPr/>
          <p:nvPr/>
        </p:nvSpPr>
        <p:spPr>
          <a:xfrm>
            <a:off x="4550493" y="0"/>
            <a:ext cx="1760737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Fiddle Yard Control</a:t>
            </a:r>
            <a:endParaRPr lang="nl-NL" sz="1600" dirty="0"/>
          </a:p>
        </p:txBody>
      </p:sp>
      <p:sp>
        <p:nvSpPr>
          <p:cNvPr id="33" name="Rechthoek 32">
            <a:hlinkClick r:id="rId12" action="ppaction://hlinksldjump"/>
            <a:extLst>
              <a:ext uri="{FF2B5EF4-FFF2-40B4-BE49-F238E27FC236}">
                <a16:creationId xmlns:a16="http://schemas.microsoft.com/office/drawing/2014/main" id="{9463938F-1A6C-414D-9B4E-A654E503368B}"/>
              </a:ext>
            </a:extLst>
          </p:cNvPr>
          <p:cNvSpPr/>
          <p:nvPr/>
        </p:nvSpPr>
        <p:spPr>
          <a:xfrm>
            <a:off x="6513815" y="0"/>
            <a:ext cx="1204659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Yard Control</a:t>
            </a:r>
            <a:endParaRPr lang="nl-NL" sz="1600" dirty="0"/>
          </a:p>
        </p:txBody>
      </p:sp>
      <p:sp>
        <p:nvSpPr>
          <p:cNvPr id="34" name="Rechthoek 33">
            <a:hlinkClick r:id="rId13" action="ppaction://hlinksldjump"/>
            <a:extLst>
              <a:ext uri="{FF2B5EF4-FFF2-40B4-BE49-F238E27FC236}">
                <a16:creationId xmlns:a16="http://schemas.microsoft.com/office/drawing/2014/main" id="{19766E8B-7751-43BD-B343-F675BDD99216}"/>
              </a:ext>
            </a:extLst>
          </p:cNvPr>
          <p:cNvSpPr/>
          <p:nvPr/>
        </p:nvSpPr>
        <p:spPr>
          <a:xfrm>
            <a:off x="7921059" y="0"/>
            <a:ext cx="120466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 Control</a:t>
            </a:r>
            <a:endParaRPr lang="nl-NL" sz="1600" dirty="0"/>
          </a:p>
        </p:txBody>
      </p:sp>
      <p:pic>
        <p:nvPicPr>
          <p:cNvPr id="36" name="Afbeelding 35">
            <a:extLst>
              <a:ext uri="{FF2B5EF4-FFF2-40B4-BE49-F238E27FC236}">
                <a16:creationId xmlns:a16="http://schemas.microsoft.com/office/drawing/2014/main" id="{B78F8A53-8D42-4CF8-B442-C325F872D1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56329" y="1086463"/>
            <a:ext cx="696837" cy="696837"/>
          </a:xfrm>
          <a:prstGeom prst="rect">
            <a:avLst/>
          </a:prstGeom>
        </p:spPr>
      </p:pic>
      <p:sp>
        <p:nvSpPr>
          <p:cNvPr id="38" name="Tekstvak 37">
            <a:extLst>
              <a:ext uri="{FF2B5EF4-FFF2-40B4-BE49-F238E27FC236}">
                <a16:creationId xmlns:a16="http://schemas.microsoft.com/office/drawing/2014/main" id="{3F903581-B418-47FD-A327-F6E1BC83E440}"/>
              </a:ext>
            </a:extLst>
          </p:cNvPr>
          <p:cNvSpPr txBox="1"/>
          <p:nvPr/>
        </p:nvSpPr>
        <p:spPr>
          <a:xfrm>
            <a:off x="1934514" y="1250215"/>
            <a:ext cx="328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Start Automatic Track Operation</a:t>
            </a:r>
          </a:p>
        </p:txBody>
      </p:sp>
    </p:spTree>
    <p:extLst>
      <p:ext uri="{BB962C8B-B14F-4D97-AF65-F5344CB8AC3E}">
        <p14:creationId xmlns:p14="http://schemas.microsoft.com/office/powerpoint/2010/main" val="378497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961DF603-95B6-4CAF-8DA1-132475313ADB}"/>
              </a:ext>
            </a:extLst>
          </p:cNvPr>
          <p:cNvSpPr/>
          <p:nvPr/>
        </p:nvSpPr>
        <p:spPr>
          <a:xfrm>
            <a:off x="0" y="0"/>
            <a:ext cx="1219200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8A24C68A-D6D1-4DBD-8339-8A23B6CC5AA5}"/>
              </a:ext>
            </a:extLst>
          </p:cNvPr>
          <p:cNvSpPr txBox="1"/>
          <p:nvPr/>
        </p:nvSpPr>
        <p:spPr>
          <a:xfrm>
            <a:off x="11268453" y="92767"/>
            <a:ext cx="9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_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X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77BCFCD0-9019-4485-B375-8010DEB3047E}"/>
              </a:ext>
            </a:extLst>
          </p:cNvPr>
          <p:cNvSpPr/>
          <p:nvPr/>
        </p:nvSpPr>
        <p:spPr>
          <a:xfrm rot="5400000">
            <a:off x="-2874134" y="3429000"/>
            <a:ext cx="6303134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>
            <a:hlinkClick r:id="rId2" action="ppaction://hlinksldjump"/>
            <a:extLst>
              <a:ext uri="{FF2B5EF4-FFF2-40B4-BE49-F238E27FC236}">
                <a16:creationId xmlns:a16="http://schemas.microsoft.com/office/drawing/2014/main" id="{C6958AD2-8253-427B-B19F-18A9EA5B2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6" t="11286" r="14615" b="11571"/>
          <a:stretch/>
        </p:blipFill>
        <p:spPr>
          <a:xfrm>
            <a:off x="125033" y="1257696"/>
            <a:ext cx="304800" cy="257175"/>
          </a:xfrm>
          <a:prstGeom prst="rect">
            <a:avLst/>
          </a:prstGeom>
        </p:spPr>
      </p:pic>
      <p:pic>
        <p:nvPicPr>
          <p:cNvPr id="16" name="Afbeelding 15">
            <a:hlinkClick r:id="rId4" action="ppaction://hlinksldjump"/>
            <a:extLst>
              <a:ext uri="{FF2B5EF4-FFF2-40B4-BE49-F238E27FC236}">
                <a16:creationId xmlns:a16="http://schemas.microsoft.com/office/drawing/2014/main" id="{26E6A995-38C3-459A-965D-A7FD4D3C7D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69" t="10429" r="12903" b="9165"/>
          <a:stretch/>
        </p:blipFill>
        <p:spPr>
          <a:xfrm>
            <a:off x="144083" y="1686104"/>
            <a:ext cx="285750" cy="283369"/>
          </a:xfrm>
          <a:prstGeom prst="rect">
            <a:avLst/>
          </a:prstGeom>
        </p:spPr>
      </p:pic>
      <p:pic>
        <p:nvPicPr>
          <p:cNvPr id="17" name="Afbeelding 16">
            <a:hlinkClick r:id="rId6" action="ppaction://hlinksldjump"/>
            <a:extLst>
              <a:ext uri="{FF2B5EF4-FFF2-40B4-BE49-F238E27FC236}">
                <a16:creationId xmlns:a16="http://schemas.microsoft.com/office/drawing/2014/main" id="{D964BE6C-A979-46E7-8C6C-F113756352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932" t="19234" r="18132" b="8606"/>
          <a:stretch/>
        </p:blipFill>
        <p:spPr>
          <a:xfrm>
            <a:off x="125033" y="784043"/>
            <a:ext cx="297656" cy="302420"/>
          </a:xfrm>
          <a:prstGeom prst="rect">
            <a:avLst/>
          </a:prstGeom>
        </p:spPr>
      </p:pic>
      <p:sp>
        <p:nvSpPr>
          <p:cNvPr id="20" name="Rechthoek 19">
            <a:hlinkClick r:id="rId8" action="ppaction://hlinksldjump"/>
            <a:extLst>
              <a:ext uri="{FF2B5EF4-FFF2-40B4-BE49-F238E27FC236}">
                <a16:creationId xmlns:a16="http://schemas.microsoft.com/office/drawing/2014/main" id="{84ACA19E-61D1-43A6-A695-81EEC06D25CF}"/>
              </a:ext>
            </a:extLst>
          </p:cNvPr>
          <p:cNvSpPr/>
          <p:nvPr/>
        </p:nvSpPr>
        <p:spPr>
          <a:xfrm>
            <a:off x="0" y="0"/>
            <a:ext cx="2033902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Application</a:t>
            </a:r>
            <a:endParaRPr lang="nl-NL" sz="1600" dirty="0"/>
          </a:p>
        </p:txBody>
      </p:sp>
      <p:sp>
        <p:nvSpPr>
          <p:cNvPr id="24" name="Rechthoek 23">
            <a:hlinkClick r:id="rId6" action="ppaction://hlinksldjump"/>
            <a:extLst>
              <a:ext uri="{FF2B5EF4-FFF2-40B4-BE49-F238E27FC236}">
                <a16:creationId xmlns:a16="http://schemas.microsoft.com/office/drawing/2014/main" id="{2FF7E52E-9736-4FE7-AA8A-6F9B37330541}"/>
              </a:ext>
            </a:extLst>
          </p:cNvPr>
          <p:cNvSpPr/>
          <p:nvPr/>
        </p:nvSpPr>
        <p:spPr>
          <a:xfrm>
            <a:off x="2136849" y="0"/>
            <a:ext cx="2337685" cy="554866"/>
          </a:xfrm>
          <a:prstGeom prst="rect">
            <a:avLst/>
          </a:prstGeom>
          <a:solidFill>
            <a:srgbClr val="59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Track Control</a:t>
            </a:r>
            <a:endParaRPr lang="nl-NL" sz="1600" dirty="0"/>
          </a:p>
        </p:txBody>
      </p:sp>
      <p:sp>
        <p:nvSpPr>
          <p:cNvPr id="27" name="Rechthoek 26">
            <a:hlinkClick r:id="rId9" action="ppaction://hlinksldjump"/>
            <a:extLst>
              <a:ext uri="{FF2B5EF4-FFF2-40B4-BE49-F238E27FC236}">
                <a16:creationId xmlns:a16="http://schemas.microsoft.com/office/drawing/2014/main" id="{A8F8DC1B-B75F-49A4-8711-E2F69BD7E65B}"/>
              </a:ext>
            </a:extLst>
          </p:cNvPr>
          <p:cNvSpPr/>
          <p:nvPr/>
        </p:nvSpPr>
        <p:spPr>
          <a:xfrm>
            <a:off x="4550493" y="0"/>
            <a:ext cx="1760737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Fiddle Yard Control</a:t>
            </a:r>
            <a:endParaRPr lang="nl-NL" sz="1600" dirty="0"/>
          </a:p>
        </p:txBody>
      </p:sp>
      <p:sp>
        <p:nvSpPr>
          <p:cNvPr id="29" name="Rechthoek 28">
            <a:hlinkClick r:id="rId10" action="ppaction://hlinksldjump"/>
            <a:extLst>
              <a:ext uri="{FF2B5EF4-FFF2-40B4-BE49-F238E27FC236}">
                <a16:creationId xmlns:a16="http://schemas.microsoft.com/office/drawing/2014/main" id="{573BAD83-D97D-461C-A110-BFD5CD6D4866}"/>
              </a:ext>
            </a:extLst>
          </p:cNvPr>
          <p:cNvSpPr/>
          <p:nvPr/>
        </p:nvSpPr>
        <p:spPr>
          <a:xfrm>
            <a:off x="6513815" y="0"/>
            <a:ext cx="1204659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Yard Control</a:t>
            </a:r>
            <a:endParaRPr lang="nl-NL" sz="1600" dirty="0"/>
          </a:p>
        </p:txBody>
      </p:sp>
      <p:sp>
        <p:nvSpPr>
          <p:cNvPr id="30" name="Rechthoek 29">
            <a:hlinkClick r:id="rId11" action="ppaction://hlinksldjump"/>
            <a:extLst>
              <a:ext uri="{FF2B5EF4-FFF2-40B4-BE49-F238E27FC236}">
                <a16:creationId xmlns:a16="http://schemas.microsoft.com/office/drawing/2014/main" id="{4404C819-A33C-43A7-93D3-0A24E88117B2}"/>
              </a:ext>
            </a:extLst>
          </p:cNvPr>
          <p:cNvSpPr/>
          <p:nvPr/>
        </p:nvSpPr>
        <p:spPr>
          <a:xfrm>
            <a:off x="7921059" y="0"/>
            <a:ext cx="120466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 Control</a:t>
            </a:r>
            <a:endParaRPr lang="nl-NL" sz="160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F5D3029C-904D-4A7B-B133-791287E86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42618"/>
              </p:ext>
            </p:extLst>
          </p:nvPr>
        </p:nvGraphicFramePr>
        <p:xfrm>
          <a:off x="3997233" y="647633"/>
          <a:ext cx="8050680" cy="6063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31880">
                  <a:extLst>
                    <a:ext uri="{9D8B030D-6E8A-4147-A177-3AD203B41FA5}">
                      <a16:colId xmlns:a16="http://schemas.microsoft.com/office/drawing/2014/main" val="2230023069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1926394255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411404091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3617574260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766101063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208731868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3412073155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1961587700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1626610206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292460260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2483252149"/>
                    </a:ext>
                  </a:extLst>
                </a:gridCol>
              </a:tblGrid>
              <a:tr h="12126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37910"/>
                  </a:ext>
                </a:extLst>
              </a:tr>
              <a:tr h="12126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0696"/>
                  </a:ext>
                </a:extLst>
              </a:tr>
              <a:tr h="12126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979943"/>
                  </a:ext>
                </a:extLst>
              </a:tr>
              <a:tr h="12126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959649"/>
                  </a:ext>
                </a:extLst>
              </a:tr>
              <a:tr h="12126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617739"/>
                  </a:ext>
                </a:extLst>
              </a:tr>
            </a:tbl>
          </a:graphicData>
        </a:graphic>
      </p:graphicFrame>
      <p:graphicFrame>
        <p:nvGraphicFramePr>
          <p:cNvPr id="7" name="Tabel 9">
            <a:extLst>
              <a:ext uri="{FF2B5EF4-FFF2-40B4-BE49-F238E27FC236}">
                <a16:creationId xmlns:a16="http://schemas.microsoft.com/office/drawing/2014/main" id="{A8C09962-E1CD-4B49-A92C-4D16A9295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50552"/>
              </p:ext>
            </p:extLst>
          </p:nvPr>
        </p:nvGraphicFramePr>
        <p:xfrm>
          <a:off x="1527013" y="647633"/>
          <a:ext cx="1338218" cy="241778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38218">
                  <a:extLst>
                    <a:ext uri="{9D8B030D-6E8A-4147-A177-3AD203B41FA5}">
                      <a16:colId xmlns:a16="http://schemas.microsoft.com/office/drawing/2014/main" val="4165850525"/>
                    </a:ext>
                  </a:extLst>
                </a:gridCol>
              </a:tblGrid>
              <a:tr h="12088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ETH</a:t>
                      </a:r>
                      <a:endParaRPr lang="nl-N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510148"/>
                  </a:ext>
                </a:extLst>
              </a:tr>
              <a:tr h="12088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MBUS</a:t>
                      </a:r>
                      <a:endParaRPr lang="nl-N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190598"/>
                  </a:ext>
                </a:extLst>
              </a:tr>
            </a:tbl>
          </a:graphicData>
        </a:graphic>
      </p:graphicFrame>
      <p:sp>
        <p:nvSpPr>
          <p:cNvPr id="31" name="Tekstvak 30">
            <a:extLst>
              <a:ext uri="{FF2B5EF4-FFF2-40B4-BE49-F238E27FC236}">
                <a16:creationId xmlns:a16="http://schemas.microsoft.com/office/drawing/2014/main" id="{AE68B491-9895-44DD-8C34-EF2B61DC07E7}"/>
              </a:ext>
            </a:extLst>
          </p:cNvPr>
          <p:cNvSpPr txBox="1"/>
          <p:nvPr/>
        </p:nvSpPr>
        <p:spPr>
          <a:xfrm>
            <a:off x="691008" y="3065417"/>
            <a:ext cx="30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Ethernet – Modbus Controller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85E7CB3B-1720-4A09-859E-8FA72B5AC44B}"/>
              </a:ext>
            </a:extLst>
          </p:cNvPr>
          <p:cNvCxnSpPr/>
          <p:nvPr/>
        </p:nvCxnSpPr>
        <p:spPr>
          <a:xfrm>
            <a:off x="2865231" y="1856525"/>
            <a:ext cx="113200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B5D759B9-E8A3-478B-A87E-7031E17600BF}"/>
              </a:ext>
            </a:extLst>
          </p:cNvPr>
          <p:cNvSpPr txBox="1"/>
          <p:nvPr/>
        </p:nvSpPr>
        <p:spPr>
          <a:xfrm rot="16200000">
            <a:off x="2873919" y="4460417"/>
            <a:ext cx="187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Track Amplifiers</a:t>
            </a:r>
          </a:p>
        </p:txBody>
      </p:sp>
    </p:spTree>
    <p:extLst>
      <p:ext uri="{BB962C8B-B14F-4D97-AF65-F5344CB8AC3E}">
        <p14:creationId xmlns:p14="http://schemas.microsoft.com/office/powerpoint/2010/main" val="1216167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961DF603-95B6-4CAF-8DA1-132475313ADB}"/>
              </a:ext>
            </a:extLst>
          </p:cNvPr>
          <p:cNvSpPr/>
          <p:nvPr/>
        </p:nvSpPr>
        <p:spPr>
          <a:xfrm>
            <a:off x="0" y="0"/>
            <a:ext cx="1219200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8A24C68A-D6D1-4DBD-8339-8A23B6CC5AA5}"/>
              </a:ext>
            </a:extLst>
          </p:cNvPr>
          <p:cNvSpPr txBox="1"/>
          <p:nvPr/>
        </p:nvSpPr>
        <p:spPr>
          <a:xfrm>
            <a:off x="11268453" y="92767"/>
            <a:ext cx="9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_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X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77BCFCD0-9019-4485-B375-8010DEB3047E}"/>
              </a:ext>
            </a:extLst>
          </p:cNvPr>
          <p:cNvSpPr/>
          <p:nvPr/>
        </p:nvSpPr>
        <p:spPr>
          <a:xfrm rot="5400000">
            <a:off x="-2874134" y="3429000"/>
            <a:ext cx="6303134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>
            <a:hlinkClick r:id="rId2" action="ppaction://hlinksldjump"/>
            <a:extLst>
              <a:ext uri="{FF2B5EF4-FFF2-40B4-BE49-F238E27FC236}">
                <a16:creationId xmlns:a16="http://schemas.microsoft.com/office/drawing/2014/main" id="{D4187234-08A0-4AE4-8FD9-671A586AA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6" t="11286" r="14615" b="11571"/>
          <a:stretch/>
        </p:blipFill>
        <p:spPr>
          <a:xfrm>
            <a:off x="125033" y="1257696"/>
            <a:ext cx="304800" cy="257175"/>
          </a:xfrm>
          <a:prstGeom prst="rect">
            <a:avLst/>
          </a:prstGeom>
        </p:spPr>
      </p:pic>
      <p:pic>
        <p:nvPicPr>
          <p:cNvPr id="17" name="Afbeelding 16">
            <a:hlinkClick r:id="rId4" action="ppaction://hlinksldjump"/>
            <a:extLst>
              <a:ext uri="{FF2B5EF4-FFF2-40B4-BE49-F238E27FC236}">
                <a16:creationId xmlns:a16="http://schemas.microsoft.com/office/drawing/2014/main" id="{0843457E-7B8D-4BA3-9406-80456ED9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69" t="10429" r="12903" b="9165"/>
          <a:stretch/>
        </p:blipFill>
        <p:spPr>
          <a:xfrm>
            <a:off x="144083" y="1686104"/>
            <a:ext cx="285750" cy="283369"/>
          </a:xfrm>
          <a:prstGeom prst="rect">
            <a:avLst/>
          </a:prstGeom>
        </p:spPr>
      </p:pic>
      <p:pic>
        <p:nvPicPr>
          <p:cNvPr id="20" name="Afbeelding 19">
            <a:hlinkClick r:id="rId6" action="ppaction://hlinksldjump"/>
            <a:extLst>
              <a:ext uri="{FF2B5EF4-FFF2-40B4-BE49-F238E27FC236}">
                <a16:creationId xmlns:a16="http://schemas.microsoft.com/office/drawing/2014/main" id="{59716479-AE82-42F6-B9C6-CF7E302E95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932" t="19234" r="18132" b="8606"/>
          <a:stretch/>
        </p:blipFill>
        <p:spPr>
          <a:xfrm>
            <a:off x="125033" y="784043"/>
            <a:ext cx="297656" cy="302420"/>
          </a:xfrm>
          <a:prstGeom prst="rect">
            <a:avLst/>
          </a:prstGeom>
        </p:spPr>
      </p:pic>
      <p:sp>
        <p:nvSpPr>
          <p:cNvPr id="24" name="Rechthoek 23">
            <a:hlinkClick r:id="rId8" action="ppaction://hlinksldjump"/>
            <a:extLst>
              <a:ext uri="{FF2B5EF4-FFF2-40B4-BE49-F238E27FC236}">
                <a16:creationId xmlns:a16="http://schemas.microsoft.com/office/drawing/2014/main" id="{58851555-97E5-4A58-8EFA-86F968E92C46}"/>
              </a:ext>
            </a:extLst>
          </p:cNvPr>
          <p:cNvSpPr/>
          <p:nvPr/>
        </p:nvSpPr>
        <p:spPr>
          <a:xfrm>
            <a:off x="0" y="0"/>
            <a:ext cx="2033902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Application</a:t>
            </a:r>
            <a:endParaRPr lang="nl-NL" sz="1600" dirty="0"/>
          </a:p>
        </p:txBody>
      </p:sp>
      <p:sp>
        <p:nvSpPr>
          <p:cNvPr id="27" name="Rechthoek 26">
            <a:hlinkClick r:id="rId6" action="ppaction://hlinksldjump"/>
            <a:extLst>
              <a:ext uri="{FF2B5EF4-FFF2-40B4-BE49-F238E27FC236}">
                <a16:creationId xmlns:a16="http://schemas.microsoft.com/office/drawing/2014/main" id="{5E0717FD-D0B4-4FF7-A211-D04F70A4350E}"/>
              </a:ext>
            </a:extLst>
          </p:cNvPr>
          <p:cNvSpPr/>
          <p:nvPr/>
        </p:nvSpPr>
        <p:spPr>
          <a:xfrm>
            <a:off x="2136849" y="0"/>
            <a:ext cx="2337685" cy="554866"/>
          </a:xfrm>
          <a:prstGeom prst="rect">
            <a:avLst/>
          </a:prstGeom>
          <a:solidFill>
            <a:srgbClr val="59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Track Control</a:t>
            </a:r>
            <a:endParaRPr lang="nl-NL" sz="1600" dirty="0"/>
          </a:p>
        </p:txBody>
      </p:sp>
      <p:sp>
        <p:nvSpPr>
          <p:cNvPr id="28" name="Rechthoek 27">
            <a:hlinkClick r:id="rId9" action="ppaction://hlinksldjump"/>
            <a:extLst>
              <a:ext uri="{FF2B5EF4-FFF2-40B4-BE49-F238E27FC236}">
                <a16:creationId xmlns:a16="http://schemas.microsoft.com/office/drawing/2014/main" id="{AD8786CA-8006-4749-AE5E-19AC357CF138}"/>
              </a:ext>
            </a:extLst>
          </p:cNvPr>
          <p:cNvSpPr/>
          <p:nvPr/>
        </p:nvSpPr>
        <p:spPr>
          <a:xfrm>
            <a:off x="4550493" y="0"/>
            <a:ext cx="1760737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Fiddle Yard Control</a:t>
            </a:r>
            <a:endParaRPr lang="nl-NL" sz="1600" dirty="0"/>
          </a:p>
        </p:txBody>
      </p:sp>
      <p:sp>
        <p:nvSpPr>
          <p:cNvPr id="29" name="Rechthoek 28">
            <a:hlinkClick r:id="rId10" action="ppaction://hlinksldjump"/>
            <a:extLst>
              <a:ext uri="{FF2B5EF4-FFF2-40B4-BE49-F238E27FC236}">
                <a16:creationId xmlns:a16="http://schemas.microsoft.com/office/drawing/2014/main" id="{BA1C1689-A926-4EC4-98E3-4EA44A9BBCEE}"/>
              </a:ext>
            </a:extLst>
          </p:cNvPr>
          <p:cNvSpPr/>
          <p:nvPr/>
        </p:nvSpPr>
        <p:spPr>
          <a:xfrm>
            <a:off x="6513815" y="0"/>
            <a:ext cx="1204659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Yard Control</a:t>
            </a:r>
            <a:endParaRPr lang="nl-NL" sz="1600" dirty="0"/>
          </a:p>
        </p:txBody>
      </p:sp>
      <p:sp>
        <p:nvSpPr>
          <p:cNvPr id="30" name="Rechthoek 29">
            <a:hlinkClick r:id="rId11" action="ppaction://hlinksldjump"/>
            <a:extLst>
              <a:ext uri="{FF2B5EF4-FFF2-40B4-BE49-F238E27FC236}">
                <a16:creationId xmlns:a16="http://schemas.microsoft.com/office/drawing/2014/main" id="{250B301B-6951-460C-8B5B-6E841ABC5437}"/>
              </a:ext>
            </a:extLst>
          </p:cNvPr>
          <p:cNvSpPr/>
          <p:nvPr/>
        </p:nvSpPr>
        <p:spPr>
          <a:xfrm>
            <a:off x="7921059" y="0"/>
            <a:ext cx="120466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 Control</a:t>
            </a:r>
            <a:endParaRPr lang="nl-NL" sz="1600" dirty="0"/>
          </a:p>
        </p:txBody>
      </p:sp>
      <p:graphicFrame>
        <p:nvGraphicFramePr>
          <p:cNvPr id="31" name="Tabel 2">
            <a:extLst>
              <a:ext uri="{FF2B5EF4-FFF2-40B4-BE49-F238E27FC236}">
                <a16:creationId xmlns:a16="http://schemas.microsoft.com/office/drawing/2014/main" id="{1DE003EA-0420-4561-9FE7-4A88C1F5D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88211"/>
              </p:ext>
            </p:extLst>
          </p:nvPr>
        </p:nvGraphicFramePr>
        <p:xfrm>
          <a:off x="1417029" y="1516945"/>
          <a:ext cx="10193571" cy="4378976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132619">
                  <a:extLst>
                    <a:ext uri="{9D8B030D-6E8A-4147-A177-3AD203B41FA5}">
                      <a16:colId xmlns:a16="http://schemas.microsoft.com/office/drawing/2014/main" val="315756067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3270025571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3495628582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1912701062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1086940416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1656450995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2299481177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3387698467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3090969999"/>
                    </a:ext>
                  </a:extLst>
                </a:gridCol>
              </a:tblGrid>
              <a:tr h="62556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47618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096340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133769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928769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559660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67324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455811"/>
                  </a:ext>
                </a:extLst>
              </a:tr>
            </a:tbl>
          </a:graphicData>
        </a:graphic>
      </p:graphicFrame>
      <p:sp>
        <p:nvSpPr>
          <p:cNvPr id="32" name="Tekstvak 31">
            <a:extLst>
              <a:ext uri="{FF2B5EF4-FFF2-40B4-BE49-F238E27FC236}">
                <a16:creationId xmlns:a16="http://schemas.microsoft.com/office/drawing/2014/main" id="{E7BBC865-E3B8-40AE-9595-652A3EAC07F8}"/>
              </a:ext>
            </a:extLst>
          </p:cNvPr>
          <p:cNvSpPr txBox="1"/>
          <p:nvPr/>
        </p:nvSpPr>
        <p:spPr>
          <a:xfrm>
            <a:off x="1417029" y="1053947"/>
            <a:ext cx="99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168436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CBD040F9-6EF9-481D-A838-AB43F3BD8217}"/>
              </a:ext>
            </a:extLst>
          </p:cNvPr>
          <p:cNvSpPr/>
          <p:nvPr/>
        </p:nvSpPr>
        <p:spPr>
          <a:xfrm>
            <a:off x="0" y="0"/>
            <a:ext cx="1219200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FE20AEA3-AAB7-433C-8CE9-69690C52E37F}"/>
              </a:ext>
            </a:extLst>
          </p:cNvPr>
          <p:cNvSpPr txBox="1"/>
          <p:nvPr/>
        </p:nvSpPr>
        <p:spPr>
          <a:xfrm>
            <a:off x="11268453" y="92767"/>
            <a:ext cx="9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_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X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hthoek 22">
            <a:hlinkClick r:id="rId2" action="ppaction://hlinksldjump"/>
            <a:extLst>
              <a:ext uri="{FF2B5EF4-FFF2-40B4-BE49-F238E27FC236}">
                <a16:creationId xmlns:a16="http://schemas.microsoft.com/office/drawing/2014/main" id="{489A97D3-4AA8-4BB5-B98F-30FABEF2FB88}"/>
              </a:ext>
            </a:extLst>
          </p:cNvPr>
          <p:cNvSpPr/>
          <p:nvPr/>
        </p:nvSpPr>
        <p:spPr>
          <a:xfrm>
            <a:off x="0" y="0"/>
            <a:ext cx="2033902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Application</a:t>
            </a:r>
            <a:endParaRPr lang="nl-NL" sz="1600" dirty="0"/>
          </a:p>
        </p:txBody>
      </p:sp>
      <p:sp>
        <p:nvSpPr>
          <p:cNvPr id="24" name="Rechthoek 23">
            <a:hlinkClick r:id="rId3" action="ppaction://hlinksldjump"/>
            <a:extLst>
              <a:ext uri="{FF2B5EF4-FFF2-40B4-BE49-F238E27FC236}">
                <a16:creationId xmlns:a16="http://schemas.microsoft.com/office/drawing/2014/main" id="{82A1D00C-8E5B-4BFC-B4B5-2FFBA89F6A76}"/>
              </a:ext>
            </a:extLst>
          </p:cNvPr>
          <p:cNvSpPr/>
          <p:nvPr/>
        </p:nvSpPr>
        <p:spPr>
          <a:xfrm>
            <a:off x="2136849" y="0"/>
            <a:ext cx="2337685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Track Control</a:t>
            </a:r>
            <a:endParaRPr lang="nl-NL" sz="1600" dirty="0"/>
          </a:p>
        </p:txBody>
      </p:sp>
      <p:sp>
        <p:nvSpPr>
          <p:cNvPr id="25" name="Rechthoek 24">
            <a:hlinkClick r:id="rId4" action="ppaction://hlinksldjump"/>
            <a:extLst>
              <a:ext uri="{FF2B5EF4-FFF2-40B4-BE49-F238E27FC236}">
                <a16:creationId xmlns:a16="http://schemas.microsoft.com/office/drawing/2014/main" id="{25FB892D-E5ED-42C2-8699-2DD95F1300DF}"/>
              </a:ext>
            </a:extLst>
          </p:cNvPr>
          <p:cNvSpPr/>
          <p:nvPr/>
        </p:nvSpPr>
        <p:spPr>
          <a:xfrm>
            <a:off x="4550493" y="0"/>
            <a:ext cx="1760737" cy="554866"/>
          </a:xfrm>
          <a:prstGeom prst="rect">
            <a:avLst/>
          </a:prstGeom>
          <a:solidFill>
            <a:srgbClr val="59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Fiddle Yard Control</a:t>
            </a:r>
            <a:endParaRPr lang="nl-NL" sz="1600" dirty="0"/>
          </a:p>
        </p:txBody>
      </p:sp>
      <p:sp>
        <p:nvSpPr>
          <p:cNvPr id="26" name="Rechthoek 25">
            <a:hlinkClick r:id="rId5" action="ppaction://hlinksldjump"/>
            <a:extLst>
              <a:ext uri="{FF2B5EF4-FFF2-40B4-BE49-F238E27FC236}">
                <a16:creationId xmlns:a16="http://schemas.microsoft.com/office/drawing/2014/main" id="{61709EB7-F155-4622-9D4B-1485F851F82A}"/>
              </a:ext>
            </a:extLst>
          </p:cNvPr>
          <p:cNvSpPr/>
          <p:nvPr/>
        </p:nvSpPr>
        <p:spPr>
          <a:xfrm>
            <a:off x="6513815" y="0"/>
            <a:ext cx="1204659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Yard Control</a:t>
            </a:r>
            <a:endParaRPr lang="nl-NL" sz="1600" dirty="0"/>
          </a:p>
        </p:txBody>
      </p:sp>
      <p:sp>
        <p:nvSpPr>
          <p:cNvPr id="27" name="Rechthoek 26">
            <a:hlinkClick r:id="rId6" action="ppaction://hlinksldjump"/>
            <a:extLst>
              <a:ext uri="{FF2B5EF4-FFF2-40B4-BE49-F238E27FC236}">
                <a16:creationId xmlns:a16="http://schemas.microsoft.com/office/drawing/2014/main" id="{B07C78FE-2217-43BB-B534-C5A736F9F600}"/>
              </a:ext>
            </a:extLst>
          </p:cNvPr>
          <p:cNvSpPr/>
          <p:nvPr/>
        </p:nvSpPr>
        <p:spPr>
          <a:xfrm>
            <a:off x="7921059" y="0"/>
            <a:ext cx="120466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 Control</a:t>
            </a:r>
            <a:endParaRPr lang="nl-NL" sz="1600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EF938D4E-F360-4D73-9F95-326D8AE3B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916" y="553538"/>
            <a:ext cx="11618083" cy="6304461"/>
          </a:xfrm>
          <a:prstGeom prst="rect">
            <a:avLst/>
          </a:prstGeom>
        </p:spPr>
      </p:pic>
      <p:sp>
        <p:nvSpPr>
          <p:cNvPr id="28" name="Rechthoek 27">
            <a:extLst>
              <a:ext uri="{FF2B5EF4-FFF2-40B4-BE49-F238E27FC236}">
                <a16:creationId xmlns:a16="http://schemas.microsoft.com/office/drawing/2014/main" id="{6B482F14-2A8F-457E-8767-23E7E8C8AD65}"/>
              </a:ext>
            </a:extLst>
          </p:cNvPr>
          <p:cNvSpPr/>
          <p:nvPr/>
        </p:nvSpPr>
        <p:spPr>
          <a:xfrm rot="5400000">
            <a:off x="-2874134" y="3429000"/>
            <a:ext cx="6303134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9" name="Afbeelding 28">
            <a:extLst>
              <a:ext uri="{FF2B5EF4-FFF2-40B4-BE49-F238E27FC236}">
                <a16:creationId xmlns:a16="http://schemas.microsoft.com/office/drawing/2014/main" id="{035C06D1-6EA8-4388-82B8-31C4672ECDD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336" t="11286" r="14615" b="11571"/>
          <a:stretch/>
        </p:blipFill>
        <p:spPr>
          <a:xfrm>
            <a:off x="125033" y="1257696"/>
            <a:ext cx="304800" cy="257175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A292AB12-A696-4705-8519-80F15D84793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669" t="10429" r="12903" b="9165"/>
          <a:stretch/>
        </p:blipFill>
        <p:spPr>
          <a:xfrm>
            <a:off x="144083" y="1686104"/>
            <a:ext cx="285750" cy="283369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5253DAFF-59DE-4814-9456-83109833A5B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3932" t="19234" r="18132" b="8606"/>
          <a:stretch/>
        </p:blipFill>
        <p:spPr>
          <a:xfrm>
            <a:off x="125033" y="784043"/>
            <a:ext cx="297656" cy="3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94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855F5505-16CD-4A51-B61B-5E1D8BA049C4}"/>
              </a:ext>
            </a:extLst>
          </p:cNvPr>
          <p:cNvSpPr/>
          <p:nvPr/>
        </p:nvSpPr>
        <p:spPr>
          <a:xfrm>
            <a:off x="0" y="0"/>
            <a:ext cx="1219200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87A8356A-0E9A-4788-BAB2-07D6AF692B9F}"/>
              </a:ext>
            </a:extLst>
          </p:cNvPr>
          <p:cNvSpPr txBox="1"/>
          <p:nvPr/>
        </p:nvSpPr>
        <p:spPr>
          <a:xfrm>
            <a:off x="11268453" y="92767"/>
            <a:ext cx="9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_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X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hthoek 22">
            <a:hlinkClick r:id="rId2" action="ppaction://hlinksldjump"/>
            <a:extLst>
              <a:ext uri="{FF2B5EF4-FFF2-40B4-BE49-F238E27FC236}">
                <a16:creationId xmlns:a16="http://schemas.microsoft.com/office/drawing/2014/main" id="{AD4C01E0-0BEE-4352-87A8-E00B53A46287}"/>
              </a:ext>
            </a:extLst>
          </p:cNvPr>
          <p:cNvSpPr/>
          <p:nvPr/>
        </p:nvSpPr>
        <p:spPr>
          <a:xfrm>
            <a:off x="0" y="0"/>
            <a:ext cx="2033902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Application</a:t>
            </a:r>
            <a:endParaRPr lang="nl-NL" sz="1600" dirty="0"/>
          </a:p>
        </p:txBody>
      </p:sp>
      <p:sp>
        <p:nvSpPr>
          <p:cNvPr id="24" name="Rechthoek 23">
            <a:hlinkClick r:id="rId3" action="ppaction://hlinksldjump"/>
            <a:extLst>
              <a:ext uri="{FF2B5EF4-FFF2-40B4-BE49-F238E27FC236}">
                <a16:creationId xmlns:a16="http://schemas.microsoft.com/office/drawing/2014/main" id="{AB7FC065-18FE-49B4-AC89-BAA4F0AD3140}"/>
              </a:ext>
            </a:extLst>
          </p:cNvPr>
          <p:cNvSpPr/>
          <p:nvPr/>
        </p:nvSpPr>
        <p:spPr>
          <a:xfrm>
            <a:off x="2136849" y="0"/>
            <a:ext cx="2337685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Track Control</a:t>
            </a:r>
            <a:endParaRPr lang="nl-NL" sz="1600" dirty="0"/>
          </a:p>
        </p:txBody>
      </p:sp>
      <p:sp>
        <p:nvSpPr>
          <p:cNvPr id="25" name="Rechthoek 24">
            <a:hlinkClick r:id="rId4" action="ppaction://hlinksldjump"/>
            <a:extLst>
              <a:ext uri="{FF2B5EF4-FFF2-40B4-BE49-F238E27FC236}">
                <a16:creationId xmlns:a16="http://schemas.microsoft.com/office/drawing/2014/main" id="{7234B35F-5AFC-425E-B71C-560AA1AD791A}"/>
              </a:ext>
            </a:extLst>
          </p:cNvPr>
          <p:cNvSpPr/>
          <p:nvPr/>
        </p:nvSpPr>
        <p:spPr>
          <a:xfrm>
            <a:off x="4550493" y="0"/>
            <a:ext cx="1760737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Fiddle Yard Control</a:t>
            </a:r>
            <a:endParaRPr lang="nl-NL" sz="1600" dirty="0"/>
          </a:p>
        </p:txBody>
      </p:sp>
      <p:sp>
        <p:nvSpPr>
          <p:cNvPr id="26" name="Rechthoek 25">
            <a:hlinkClick r:id="rId5" action="ppaction://hlinksldjump"/>
            <a:extLst>
              <a:ext uri="{FF2B5EF4-FFF2-40B4-BE49-F238E27FC236}">
                <a16:creationId xmlns:a16="http://schemas.microsoft.com/office/drawing/2014/main" id="{FB03474D-4AC4-42D6-B5A0-FA989EB8C680}"/>
              </a:ext>
            </a:extLst>
          </p:cNvPr>
          <p:cNvSpPr/>
          <p:nvPr/>
        </p:nvSpPr>
        <p:spPr>
          <a:xfrm>
            <a:off x="6513815" y="0"/>
            <a:ext cx="1204659" cy="554866"/>
          </a:xfrm>
          <a:prstGeom prst="rect">
            <a:avLst/>
          </a:prstGeom>
          <a:solidFill>
            <a:srgbClr val="59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Yard Control</a:t>
            </a:r>
            <a:endParaRPr lang="nl-NL" sz="1600" dirty="0"/>
          </a:p>
        </p:txBody>
      </p:sp>
      <p:sp>
        <p:nvSpPr>
          <p:cNvPr id="27" name="Rechthoek 26">
            <a:hlinkClick r:id="rId6" action="ppaction://hlinksldjump"/>
            <a:extLst>
              <a:ext uri="{FF2B5EF4-FFF2-40B4-BE49-F238E27FC236}">
                <a16:creationId xmlns:a16="http://schemas.microsoft.com/office/drawing/2014/main" id="{AF1B46E2-57A3-4571-9970-DED99F6EACA4}"/>
              </a:ext>
            </a:extLst>
          </p:cNvPr>
          <p:cNvSpPr/>
          <p:nvPr/>
        </p:nvSpPr>
        <p:spPr>
          <a:xfrm>
            <a:off x="7921059" y="0"/>
            <a:ext cx="120466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 Control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821851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D8E231E-2FB0-46FA-9508-302A14E86F20}"/>
              </a:ext>
            </a:extLst>
          </p:cNvPr>
          <p:cNvSpPr/>
          <p:nvPr/>
        </p:nvSpPr>
        <p:spPr>
          <a:xfrm>
            <a:off x="0" y="0"/>
            <a:ext cx="1219200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F727C286-28CA-472E-A5DF-8A8D1679A57F}"/>
              </a:ext>
            </a:extLst>
          </p:cNvPr>
          <p:cNvSpPr txBox="1"/>
          <p:nvPr/>
        </p:nvSpPr>
        <p:spPr>
          <a:xfrm>
            <a:off x="11268453" y="92767"/>
            <a:ext cx="9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_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X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hthoek 22">
            <a:hlinkClick r:id="rId2" action="ppaction://hlinksldjump"/>
            <a:extLst>
              <a:ext uri="{FF2B5EF4-FFF2-40B4-BE49-F238E27FC236}">
                <a16:creationId xmlns:a16="http://schemas.microsoft.com/office/drawing/2014/main" id="{79B97B59-E996-4595-9650-A6926819D10E}"/>
              </a:ext>
            </a:extLst>
          </p:cNvPr>
          <p:cNvSpPr/>
          <p:nvPr/>
        </p:nvSpPr>
        <p:spPr>
          <a:xfrm>
            <a:off x="0" y="0"/>
            <a:ext cx="2033902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Application</a:t>
            </a:r>
            <a:endParaRPr lang="nl-NL" sz="1600" dirty="0"/>
          </a:p>
        </p:txBody>
      </p:sp>
      <p:sp>
        <p:nvSpPr>
          <p:cNvPr id="24" name="Rechthoek 23">
            <a:hlinkClick r:id="rId3" action="ppaction://hlinksldjump"/>
            <a:extLst>
              <a:ext uri="{FF2B5EF4-FFF2-40B4-BE49-F238E27FC236}">
                <a16:creationId xmlns:a16="http://schemas.microsoft.com/office/drawing/2014/main" id="{C3C9E486-EE39-4594-92E7-36920EEF2FB6}"/>
              </a:ext>
            </a:extLst>
          </p:cNvPr>
          <p:cNvSpPr/>
          <p:nvPr/>
        </p:nvSpPr>
        <p:spPr>
          <a:xfrm>
            <a:off x="2136849" y="0"/>
            <a:ext cx="2337685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Track Control</a:t>
            </a:r>
            <a:endParaRPr lang="nl-NL" sz="1600" dirty="0"/>
          </a:p>
        </p:txBody>
      </p:sp>
      <p:sp>
        <p:nvSpPr>
          <p:cNvPr id="25" name="Rechthoek 24">
            <a:hlinkClick r:id="rId4" action="ppaction://hlinksldjump"/>
            <a:extLst>
              <a:ext uri="{FF2B5EF4-FFF2-40B4-BE49-F238E27FC236}">
                <a16:creationId xmlns:a16="http://schemas.microsoft.com/office/drawing/2014/main" id="{45359083-B155-4629-B506-47D8AEF92081}"/>
              </a:ext>
            </a:extLst>
          </p:cNvPr>
          <p:cNvSpPr/>
          <p:nvPr/>
        </p:nvSpPr>
        <p:spPr>
          <a:xfrm>
            <a:off x="4550493" y="0"/>
            <a:ext cx="1760737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Fiddle Yard Control</a:t>
            </a:r>
            <a:endParaRPr lang="nl-NL" sz="1600" dirty="0"/>
          </a:p>
        </p:txBody>
      </p:sp>
      <p:sp>
        <p:nvSpPr>
          <p:cNvPr id="26" name="Rechthoek 25">
            <a:hlinkClick r:id="rId5" action="ppaction://hlinksldjump"/>
            <a:extLst>
              <a:ext uri="{FF2B5EF4-FFF2-40B4-BE49-F238E27FC236}">
                <a16:creationId xmlns:a16="http://schemas.microsoft.com/office/drawing/2014/main" id="{C21B8C3A-190A-4F12-B69D-AF1936052076}"/>
              </a:ext>
            </a:extLst>
          </p:cNvPr>
          <p:cNvSpPr/>
          <p:nvPr/>
        </p:nvSpPr>
        <p:spPr>
          <a:xfrm>
            <a:off x="6513815" y="0"/>
            <a:ext cx="1204659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Yard Control</a:t>
            </a:r>
            <a:endParaRPr lang="nl-NL" sz="1600" dirty="0"/>
          </a:p>
        </p:txBody>
      </p:sp>
      <p:sp>
        <p:nvSpPr>
          <p:cNvPr id="27" name="Rechthoek 26">
            <a:hlinkClick r:id="rId6" action="ppaction://hlinksldjump"/>
            <a:extLst>
              <a:ext uri="{FF2B5EF4-FFF2-40B4-BE49-F238E27FC236}">
                <a16:creationId xmlns:a16="http://schemas.microsoft.com/office/drawing/2014/main" id="{444B7FE5-E3E2-4BC0-9C36-4E1CE6D4FF66}"/>
              </a:ext>
            </a:extLst>
          </p:cNvPr>
          <p:cNvSpPr/>
          <p:nvPr/>
        </p:nvSpPr>
        <p:spPr>
          <a:xfrm>
            <a:off x="7921059" y="0"/>
            <a:ext cx="1204660" cy="554866"/>
          </a:xfrm>
          <a:prstGeom prst="rect">
            <a:avLst/>
          </a:prstGeom>
          <a:solidFill>
            <a:srgbClr val="59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 Control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881223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82c36015-ade2-4a83-9f09-ccb350f71a98" Revision="1" Stencil="System.MyShapes" StencilVersion="1.0"/>
</Control>
</file>

<file path=customXml/item2.xml><?xml version="1.0" encoding="utf-8"?>
<Control xmlns="http://schemas.microsoft.com/VisualStudio/2011/storyboarding/control">
  <Id Name="System.Storyboarding.WindowsAppIcons.Zoom" Revision="1" Stencil="System.Storyboarding.WindowsAppIcons" StencilVersion="0.1"/>
</Control>
</file>

<file path=customXml/item3.xml><?xml version="1.0" encoding="utf-8"?>
<Control xmlns="http://schemas.microsoft.com/VisualStudio/2011/storyboarding/control">
  <Id Name="82c36015-ade2-4a83-9f09-ccb350f71a98" Revision="1" Stencil="System.MyShapes" StencilVersion="1.0"/>
</Control>
</file>

<file path=customXml/item4.xml><?xml version="1.0" encoding="utf-8"?>
<Control xmlns="http://schemas.microsoft.com/VisualStudio/2011/storyboarding/control">
  <Id Name="82c36015-ade2-4a83-9f09-ccb350f71a98" Revision="1" Stencil="System.MyShapes" StencilVersion="1.0"/>
</Control>
</file>

<file path=customXml/itemProps1.xml><?xml version="1.0" encoding="utf-8"?>
<ds:datastoreItem xmlns:ds="http://schemas.openxmlformats.org/officeDocument/2006/customXml" ds:itemID="{1DFAE48C-52E0-49FC-9BF2-2742E50ACFB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6DFCBAD-85EA-4926-9EE4-4BFC0E4E453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9DEB369-BFBB-474E-A768-B613739C8D2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AEAF679-C6A7-4410-A2CE-9B008421674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324</Words>
  <Application>Microsoft Office PowerPoint</Application>
  <PresentationFormat>Breedbeeld</PresentationFormat>
  <Paragraphs>138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Jeremy Siebers</dc:creator>
  <cp:lastModifiedBy>Jeremy Siebers</cp:lastModifiedBy>
  <cp:revision>26</cp:revision>
  <dcterms:created xsi:type="dcterms:W3CDTF">2020-04-12T18:52:29Z</dcterms:created>
  <dcterms:modified xsi:type="dcterms:W3CDTF">2020-04-12T23:22:24Z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