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Bebas Neue"/>
      <p:regular r:id="rId23"/>
    </p:embeddedFont>
    <p:embeddedFont>
      <p:font typeface="PT Sans"/>
      <p:regular r:id="rId24"/>
      <p:bold r:id="rId25"/>
      <p:italic r:id="rId26"/>
      <p:boldItalic r:id="rId27"/>
    </p:embeddedFont>
    <p:embeddedFont>
      <p:font typeface="Lexend Deca"/>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regular.fntdata"/><Relationship Id="rId23" Type="http://schemas.openxmlformats.org/officeDocument/2006/relationships/font" Target="fonts/BebasNeue-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TSans-italic.fntdata"/><Relationship Id="rId25" Type="http://schemas.openxmlformats.org/officeDocument/2006/relationships/font" Target="fonts/PTSans-bold.fntdata"/><Relationship Id="rId28" Type="http://schemas.openxmlformats.org/officeDocument/2006/relationships/font" Target="fonts/LexendDeca-regular.fntdata"/><Relationship Id="rId27" Type="http://schemas.openxmlformats.org/officeDocument/2006/relationships/font" Target="fonts/PT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exendDeca-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1" name="Shape 3401"/>
        <p:cNvGrpSpPr/>
        <p:nvPr/>
      </p:nvGrpSpPr>
      <p:grpSpPr>
        <a:xfrm>
          <a:off x="0" y="0"/>
          <a:ext cx="0" cy="0"/>
          <a:chOff x="0" y="0"/>
          <a:chExt cx="0" cy="0"/>
        </a:xfrm>
      </p:grpSpPr>
      <p:sp>
        <p:nvSpPr>
          <p:cNvPr id="3402" name="Google Shape;3402;g34c1df223b9_2_10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3" name="Google Shape;3403;g34c1df223b9_2_10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6" name="Shape 4156"/>
        <p:cNvGrpSpPr/>
        <p:nvPr/>
      </p:nvGrpSpPr>
      <p:grpSpPr>
        <a:xfrm>
          <a:off x="0" y="0"/>
          <a:ext cx="0" cy="0"/>
          <a:chOff x="0" y="0"/>
          <a:chExt cx="0" cy="0"/>
        </a:xfrm>
      </p:grpSpPr>
      <p:sp>
        <p:nvSpPr>
          <p:cNvPr id="4157" name="Google Shape;4157;g35696c4fb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8" name="Google Shape;4158;g35696c4fb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2019 Baseline</a:t>
            </a:r>
            <a:br>
              <a:rPr b="1" lang="en">
                <a:solidFill>
                  <a:schemeClr val="dk1"/>
                </a:solidFill>
              </a:rPr>
            </a:br>
            <a:r>
              <a:rPr lang="en">
                <a:solidFill>
                  <a:schemeClr val="dk1"/>
                </a:solidFill>
              </a:rPr>
              <a:t> “Before COVID, each airline averaged a stable range of monthly carrier delays—Southwest around 60–100, Delta around 15–25, with others in between. This gives us our ‘normal’ benchmark.”</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Pandemic Drop</a:t>
            </a:r>
            <a:br>
              <a:rPr b="1" lang="en">
                <a:solidFill>
                  <a:schemeClr val="dk1"/>
                </a:solidFill>
              </a:rPr>
            </a:br>
            <a:r>
              <a:rPr lang="en">
                <a:solidFill>
                  <a:schemeClr val="dk1"/>
                </a:solidFill>
              </a:rPr>
              <a:t> “With travel virtually halted in early 2020, all carriers dropped to almost zero delays. This confirms that delays are tightly tied to flight volume and operational load.”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Post-Pandemic Surge</a:t>
            </a:r>
            <a:br>
              <a:rPr b="1" lang="en">
                <a:solidFill>
                  <a:schemeClr val="dk1"/>
                </a:solidFill>
              </a:rPr>
            </a:br>
            <a:r>
              <a:rPr lang="en">
                <a:solidFill>
                  <a:schemeClr val="dk1"/>
                </a:solidFill>
              </a:rPr>
              <a:t> “As flying resumed in mid-2021, delays not only returned but often </a:t>
            </a:r>
            <a:r>
              <a:rPr b="1" lang="en">
                <a:solidFill>
                  <a:schemeClr val="dk1"/>
                </a:solidFill>
              </a:rPr>
              <a:t>exceeded</a:t>
            </a:r>
            <a:r>
              <a:rPr lang="en">
                <a:solidFill>
                  <a:schemeClr val="dk1"/>
                </a:solidFill>
              </a:rPr>
              <a:t> their pre-pandemic peaks. This reflects the operational strain—crew shortages, gate congestion, and fleet repositioning as airlines scrambled to recover.”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Carrier Differences</a:t>
            </a:r>
            <a:br>
              <a:rPr b="1" lang="en">
                <a:solidFill>
                  <a:schemeClr val="dk1"/>
                </a:solidFill>
              </a:rPr>
            </a:br>
            <a:r>
              <a:rPr lang="en">
                <a:solidFill>
                  <a:schemeClr val="dk1"/>
                </a:solidFill>
              </a:rPr>
              <a:t> “Notice Southwest’s dramatic spikes—its high volume amplifies the effect of any disruption. Delta, by contrast, remains more stable, hinting at stronger operational resilience.”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Seasonality Pattern</a:t>
            </a:r>
            <a:br>
              <a:rPr b="1" lang="en">
                <a:solidFill>
                  <a:schemeClr val="dk1"/>
                </a:solidFill>
              </a:rPr>
            </a:br>
            <a:r>
              <a:rPr lang="en">
                <a:solidFill>
                  <a:schemeClr val="dk1"/>
                </a:solidFill>
              </a:rPr>
              <a:t> “Clear summer (June–Aug) and holiday (Nov–Dec) peaks appear consistently across all carriers. We’ll use these predictable pressure points in our model and in planning resource surges.”</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How This Solves Our Problem</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Informs Feature Engineering:</a:t>
            </a:r>
            <a:r>
              <a:rPr lang="en">
                <a:solidFill>
                  <a:schemeClr val="dk1"/>
                </a:solidFill>
              </a:rPr>
              <a:t> We include “period” (pre/pandemic vs. post), </a:t>
            </a:r>
            <a:r>
              <a:rPr b="1" lang="en">
                <a:solidFill>
                  <a:schemeClr val="dk1"/>
                </a:solidFill>
              </a:rPr>
              <a:t>month</a:t>
            </a:r>
            <a:r>
              <a:rPr lang="en">
                <a:solidFill>
                  <a:schemeClr val="dk1"/>
                </a:solidFill>
              </a:rPr>
              <a:t>, and </a:t>
            </a:r>
            <a:r>
              <a:rPr b="1" lang="en">
                <a:solidFill>
                  <a:schemeClr val="dk1"/>
                </a:solidFill>
              </a:rPr>
              <a:t>carrier</a:t>
            </a:r>
            <a:r>
              <a:rPr lang="en">
                <a:solidFill>
                  <a:schemeClr val="dk1"/>
                </a:solidFill>
              </a:rPr>
              <a:t> as key inputs so the model captures these exact patterns.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Enables Proactive Staffing:</a:t>
            </a:r>
            <a:r>
              <a:rPr lang="en">
                <a:solidFill>
                  <a:schemeClr val="dk1"/>
                </a:solidFill>
              </a:rPr>
              <a:t> By knowing </a:t>
            </a:r>
            <a:r>
              <a:rPr b="1" lang="en">
                <a:solidFill>
                  <a:schemeClr val="dk1"/>
                </a:solidFill>
              </a:rPr>
              <a:t>when</a:t>
            </a:r>
            <a:r>
              <a:rPr lang="en">
                <a:solidFill>
                  <a:schemeClr val="dk1"/>
                </a:solidFill>
              </a:rPr>
              <a:t> delays spike (summer, holidays, post-pandemic recovery), operations can pre-position crews, gates, and backup aircraft.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Guides Threshold Tuning:</a:t>
            </a:r>
            <a:r>
              <a:rPr lang="en">
                <a:solidFill>
                  <a:schemeClr val="dk1"/>
                </a:solidFill>
              </a:rPr>
              <a:t> Observing carrier-specific volatility helps us set different alert thresholds for airlines like Southwest vs. Delta.</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Supports Continuous Improvement:</a:t>
            </a:r>
            <a:r>
              <a:rPr lang="en">
                <a:solidFill>
                  <a:schemeClr val="dk1"/>
                </a:solidFill>
              </a:rPr>
              <a:t> Tracking these trends over time lets us measure if process changes (new staffing models, schedule buffers) actually bring delays back in line with or below baseline.</a:t>
            </a:r>
            <a:br>
              <a:rPr lang="en">
                <a:solidFill>
                  <a:schemeClr val="dk1"/>
                </a:solidFill>
              </a:rPr>
            </a:b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5" name="Shape 4165"/>
        <p:cNvGrpSpPr/>
        <p:nvPr/>
      </p:nvGrpSpPr>
      <p:grpSpPr>
        <a:xfrm>
          <a:off x="0" y="0"/>
          <a:ext cx="0" cy="0"/>
          <a:chOff x="0" y="0"/>
          <a:chExt cx="0" cy="0"/>
        </a:xfrm>
      </p:grpSpPr>
      <p:sp>
        <p:nvSpPr>
          <p:cNvPr id="4166" name="Google Shape;4166;g35696c4fb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7" name="Google Shape;4167;g35696c4fb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Pre-Pandemic Baseline</a:t>
            </a:r>
            <a:br>
              <a:rPr b="1" lang="en">
                <a:solidFill>
                  <a:schemeClr val="dk1"/>
                </a:solidFill>
              </a:rPr>
            </a:br>
            <a:r>
              <a:rPr lang="en">
                <a:solidFill>
                  <a:schemeClr val="dk1"/>
                </a:solidFill>
              </a:rPr>
              <a:t> “From 2019, most carriers hovered in the 5–10% delay-rate range. This is our operational norm before COVID.”</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Pandemic Shutdown</a:t>
            </a:r>
            <a:br>
              <a:rPr b="1" lang="en">
                <a:solidFill>
                  <a:schemeClr val="dk1"/>
                </a:solidFill>
              </a:rPr>
            </a:br>
            <a:r>
              <a:rPr lang="en">
                <a:solidFill>
                  <a:schemeClr val="dk1"/>
                </a:solidFill>
              </a:rPr>
              <a:t> “When travel collapsed in 2020, delay rates fell below 3%. This confirms that delay-rate is tightly linked to volume and operational stress.”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Post-Pandemic Surge</a:t>
            </a:r>
            <a:br>
              <a:rPr b="1" lang="en">
                <a:solidFill>
                  <a:schemeClr val="dk1"/>
                </a:solidFill>
              </a:rPr>
            </a:br>
            <a:r>
              <a:rPr lang="en">
                <a:solidFill>
                  <a:schemeClr val="dk1"/>
                </a:solidFill>
              </a:rPr>
              <a:t> “As flights rebounded in mid-2021, delay rates climbed above 10%—peaking over 20% for JetBlue. High demand plus staffing gaps drove this spike.”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Carrier Differences</a:t>
            </a:r>
            <a:br>
              <a:rPr b="1" lang="en">
                <a:solidFill>
                  <a:schemeClr val="dk1"/>
                </a:solidFill>
              </a:rPr>
            </a:br>
            <a:r>
              <a:rPr lang="en">
                <a:solidFill>
                  <a:schemeClr val="dk1"/>
                </a:solidFill>
              </a:rPr>
              <a:t> “Notice JetBlue’s volatility and sustained high rates versus Delta’s steady performance. These differences become key model inputs.”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Seasonal Peaks</a:t>
            </a:r>
            <a:br>
              <a:rPr b="1" lang="en">
                <a:solidFill>
                  <a:schemeClr val="dk1"/>
                </a:solidFill>
              </a:rPr>
            </a:br>
            <a:r>
              <a:rPr lang="en">
                <a:solidFill>
                  <a:schemeClr val="dk1"/>
                </a:solidFill>
              </a:rPr>
              <a:t> “We see repeat spikes every summer and holiday season—predictable pressure points for planning.”</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4" name="Shape 4174"/>
        <p:cNvGrpSpPr/>
        <p:nvPr/>
      </p:nvGrpSpPr>
      <p:grpSpPr>
        <a:xfrm>
          <a:off x="0" y="0"/>
          <a:ext cx="0" cy="0"/>
          <a:chOff x="0" y="0"/>
          <a:chExt cx="0" cy="0"/>
        </a:xfrm>
      </p:grpSpPr>
      <p:sp>
        <p:nvSpPr>
          <p:cNvPr id="4175" name="Google Shape;4175;g34a635ebcf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6" name="Google Shape;4176;g34a635ebcf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Title &amp; Context</a:t>
            </a:r>
            <a:br>
              <a:rPr b="1" lang="en">
                <a:solidFill>
                  <a:schemeClr val="dk1"/>
                </a:solidFill>
              </a:rPr>
            </a:br>
            <a:r>
              <a:rPr lang="en">
                <a:solidFill>
                  <a:schemeClr val="dk1"/>
                </a:solidFill>
              </a:rPr>
              <a:t> “On this slide we’re looking at our logistic regression’s confusion matrix alongside key takeaways on how it solves the carrier-delay problem. Recall our guiding question: </a:t>
            </a:r>
            <a:r>
              <a:rPr i="1" lang="en">
                <a:solidFill>
                  <a:schemeClr val="dk1"/>
                </a:solidFill>
              </a:rPr>
              <a:t>How effectively can historical flight operational and scheduling data predict carrier-related delays?</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Walking Through the Confusion Matrix</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True Negatives (TN = 9 485 / 93.2% of on-time flights)</a:t>
            </a:r>
            <a:br>
              <a:rPr b="1" lang="en">
                <a:solidFill>
                  <a:schemeClr val="dk1"/>
                </a:solidFill>
              </a:rPr>
            </a:br>
            <a:r>
              <a:rPr lang="en">
                <a:solidFill>
                  <a:schemeClr val="dk1"/>
                </a:solidFill>
              </a:rPr>
              <a:t> “These are flights that were on time and the model correctly left unflagged. In practical terms, we won’t waste crews or gates on flights that will run smoothly.”</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False Positives (FP = 684 / 6.8% of on-time flights)</a:t>
            </a:r>
            <a:br>
              <a:rPr b="1" lang="en">
                <a:solidFill>
                  <a:schemeClr val="dk1"/>
                </a:solidFill>
              </a:rPr>
            </a:br>
            <a:r>
              <a:rPr lang="en">
                <a:solidFill>
                  <a:schemeClr val="dk1"/>
                </a:solidFill>
              </a:rPr>
              <a:t> “Here we see the ‘false alarms’—flights flagged as delayed but actually on time. While some extra effort is required, this is relatively small (under 7% of on-time flights).”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False Negatives (FN = 1 271 / 10.2% of delayed flights)</a:t>
            </a:r>
            <a:br>
              <a:rPr b="1" lang="en">
                <a:solidFill>
                  <a:schemeClr val="dk1"/>
                </a:solidFill>
              </a:rPr>
            </a:br>
            <a:r>
              <a:rPr lang="en">
                <a:solidFill>
                  <a:schemeClr val="dk1"/>
                </a:solidFill>
              </a:rPr>
              <a:t> “These are the delays we missed—about 1 270 flights (10% of all actual delays). These represent the biggest customer-experience risk, since there’s no warning.”</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True Positives (TP = 11 153 / 89.8% of delayed flights)</a:t>
            </a:r>
            <a:br>
              <a:rPr b="1" lang="en">
                <a:solidFill>
                  <a:schemeClr val="dk1"/>
                </a:solidFill>
              </a:rPr>
            </a:br>
            <a:r>
              <a:rPr lang="en">
                <a:solidFill>
                  <a:schemeClr val="dk1"/>
                </a:solidFill>
              </a:rPr>
              <a:t> “Most importantly, we correctly flag nearly 90% of real delays. That gives operations teams ample time to react.”</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How This Solves the Problem</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Catch Real Delays</a:t>
            </a:r>
            <a:br>
              <a:rPr b="1" lang="en">
                <a:solidFill>
                  <a:schemeClr val="dk1"/>
                </a:solidFill>
              </a:rPr>
            </a:br>
            <a:r>
              <a:rPr lang="en">
                <a:solidFill>
                  <a:schemeClr val="dk1"/>
                </a:solidFill>
              </a:rPr>
              <a:t> “By correctly identifying almost 90% of delayed flights, we enable proactive measures—rerouting crews, staging backup aircraft, and notifying passengers well before departure.”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Avoid False Alarms</a:t>
            </a:r>
            <a:br>
              <a:rPr b="1" lang="en">
                <a:solidFill>
                  <a:schemeClr val="dk1"/>
                </a:solidFill>
              </a:rPr>
            </a:br>
            <a:r>
              <a:rPr lang="en">
                <a:solidFill>
                  <a:schemeClr val="dk1"/>
                </a:solidFill>
              </a:rPr>
              <a:t> “With only ~6.8% false positives, we minimize unnecessary resource allocation, keeping operations lean.”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Balance Sensitivity</a:t>
            </a:r>
            <a:br>
              <a:rPr b="1" lang="en">
                <a:solidFill>
                  <a:schemeClr val="dk1"/>
                </a:solidFill>
              </a:rPr>
            </a:br>
            <a:r>
              <a:rPr lang="en">
                <a:solidFill>
                  <a:schemeClr val="dk1"/>
                </a:solidFill>
              </a:rPr>
              <a:t> “We can tweak the decision threshold—if we want to reduce missed delays further, we can accept a few more false alarms, and vice versa.”</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Focus Resources</a:t>
            </a:r>
            <a:br>
              <a:rPr b="1" lang="en">
                <a:solidFill>
                  <a:schemeClr val="dk1"/>
                </a:solidFill>
              </a:rPr>
            </a:br>
            <a:r>
              <a:rPr lang="en">
                <a:solidFill>
                  <a:schemeClr val="dk1"/>
                </a:solidFill>
              </a:rPr>
              <a:t> “Armed with a ranked list of high-risk flights (our true positives), ground and gate agents can prioritize their limited staff and equipment where it matters most, while trusting true negatives to proceed normally.”</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Closing</a:t>
            </a:r>
            <a:br>
              <a:rPr b="1" lang="en">
                <a:solidFill>
                  <a:schemeClr val="dk1"/>
                </a:solidFill>
              </a:rPr>
            </a:br>
            <a:r>
              <a:rPr lang="en">
                <a:solidFill>
                  <a:schemeClr val="dk1"/>
                </a:solidFill>
              </a:rPr>
              <a:t> “This confusion matrix quantifies exactly where our model excels and where it can improve. It gives us a clear roadmap to fine-tune and deploy a delay-prediction system that shifts operations from reactive firefighting to data-driven, proactive planning.”</a:t>
            </a:r>
            <a:endParaRPr>
              <a:solidFill>
                <a:schemeClr val="dk1"/>
              </a:solidFill>
            </a:endParaRPr>
          </a:p>
          <a:p>
            <a:pPr indent="0" lvl="0" marL="0" rtl="0" algn="l">
              <a:spcBef>
                <a:spcPts val="120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4" name="Shape 4194"/>
        <p:cNvGrpSpPr/>
        <p:nvPr/>
      </p:nvGrpSpPr>
      <p:grpSpPr>
        <a:xfrm>
          <a:off x="0" y="0"/>
          <a:ext cx="0" cy="0"/>
          <a:chOff x="0" y="0"/>
          <a:chExt cx="0" cy="0"/>
        </a:xfrm>
      </p:grpSpPr>
      <p:sp>
        <p:nvSpPr>
          <p:cNvPr id="4195" name="Google Shape;4195;g356e51618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6" name="Google Shape;4196;g356e51618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Holiday Months</a:t>
            </a:r>
            <a:br>
              <a:rPr b="1" lang="en">
                <a:solidFill>
                  <a:schemeClr val="dk1"/>
                </a:solidFill>
              </a:rPr>
            </a:br>
            <a:r>
              <a:rPr lang="en">
                <a:solidFill>
                  <a:schemeClr val="dk1"/>
                </a:solidFill>
              </a:rPr>
              <a:t> “Notice that November and December carry the largest increase in delay risk. This aligns with our ‘holiday surge’ finding—higher passenger volumes, tighter crew schedules, and weather complications all converge to make this the most challenging period.”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Summer &amp; Year-End Peaks</a:t>
            </a:r>
            <a:br>
              <a:rPr b="1" lang="en">
                <a:solidFill>
                  <a:schemeClr val="dk1"/>
                </a:solidFill>
              </a:rPr>
            </a:br>
            <a:r>
              <a:rPr lang="en">
                <a:solidFill>
                  <a:schemeClr val="dk1"/>
                </a:solidFill>
              </a:rPr>
              <a:t> “Beyond the holiday months, the model flags later calendar months (June through August, plus again in December) as higher-risk. These are our traditional high-demand travel windows where any small disruption can snowball.”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Off-Peak Quarters</a:t>
            </a:r>
            <a:br>
              <a:rPr b="1" lang="en">
                <a:solidFill>
                  <a:schemeClr val="dk1"/>
                </a:solidFill>
              </a:rPr>
            </a:br>
            <a:r>
              <a:rPr lang="en">
                <a:solidFill>
                  <a:schemeClr val="dk1"/>
                </a:solidFill>
              </a:rPr>
              <a:t> “In contrast, Q1 and Q4 show a negative effect on delay odds. With lighter schedules after the holidays and before summer, operations tend to run more smoothly and delays drop off.”</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More Reliable Carriers</a:t>
            </a:r>
            <a:br>
              <a:rPr b="1" lang="en">
                <a:solidFill>
                  <a:schemeClr val="dk1"/>
                </a:solidFill>
              </a:rPr>
            </a:br>
            <a:r>
              <a:rPr lang="en">
                <a:solidFill>
                  <a:schemeClr val="dk1"/>
                </a:solidFill>
              </a:rPr>
              <a:t> “You’ll see a handful of carriers—G4, MQ, 9E, PT, ZW, YX, and OO—that consistently run below the average delay rate. These airlines are our ‘best performers’ in terms of on-time reliability.”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Upstream Disruptions</a:t>
            </a:r>
            <a:br>
              <a:rPr b="1" lang="en">
                <a:solidFill>
                  <a:schemeClr val="dk1"/>
                </a:solidFill>
              </a:rPr>
            </a:br>
            <a:r>
              <a:rPr lang="en">
                <a:solidFill>
                  <a:schemeClr val="dk1"/>
                </a:solidFill>
              </a:rPr>
              <a:t> “Finally, operational knock-on effects—like late-aircraft arrivals and diversions—also push delay probability up. That makes sense: a late incoming plane or diverted flight creates the very resource crunch that leads to further delays.”</a:t>
            </a:r>
            <a:br>
              <a:rPr lang="en">
                <a:solidFill>
                  <a:schemeClr val="dk1"/>
                </a:solidFill>
              </a:rPr>
            </a:br>
            <a:endParaRPr>
              <a:solidFill>
                <a:schemeClr val="dk1"/>
              </a:solidFill>
            </a:endParaRPr>
          </a:p>
          <a:p>
            <a:pPr indent="0" lvl="0" marL="0" rtl="0" algn="l">
              <a:spcBef>
                <a:spcPts val="120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3" name="Shape 4203"/>
        <p:cNvGrpSpPr/>
        <p:nvPr/>
      </p:nvGrpSpPr>
      <p:grpSpPr>
        <a:xfrm>
          <a:off x="0" y="0"/>
          <a:ext cx="0" cy="0"/>
          <a:chOff x="0" y="0"/>
          <a:chExt cx="0" cy="0"/>
        </a:xfrm>
      </p:grpSpPr>
      <p:sp>
        <p:nvSpPr>
          <p:cNvPr id="4204" name="Google Shape;4204;g34a635ebcf1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5" name="Google Shape;4205;g34a635ebcf1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Lines at start and end at 2020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9" name="Shape 4349"/>
        <p:cNvGrpSpPr/>
        <p:nvPr/>
      </p:nvGrpSpPr>
      <p:grpSpPr>
        <a:xfrm>
          <a:off x="0" y="0"/>
          <a:ext cx="0" cy="0"/>
          <a:chOff x="0" y="0"/>
          <a:chExt cx="0" cy="0"/>
        </a:xfrm>
      </p:grpSpPr>
      <p:sp>
        <p:nvSpPr>
          <p:cNvPr id="4350" name="Google Shape;4350;g356ce0f40a2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1" name="Google Shape;4351;g356ce0f40a2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6" name="Shape 4496"/>
        <p:cNvGrpSpPr/>
        <p:nvPr/>
      </p:nvGrpSpPr>
      <p:grpSpPr>
        <a:xfrm>
          <a:off x="0" y="0"/>
          <a:ext cx="0" cy="0"/>
          <a:chOff x="0" y="0"/>
          <a:chExt cx="0" cy="0"/>
        </a:xfrm>
      </p:grpSpPr>
      <p:sp>
        <p:nvSpPr>
          <p:cNvPr id="4497" name="Google Shape;4497;g34c0975687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8" name="Google Shape;4498;g34c0975687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5" name="Shape 3825"/>
        <p:cNvGrpSpPr/>
        <p:nvPr/>
      </p:nvGrpSpPr>
      <p:grpSpPr>
        <a:xfrm>
          <a:off x="0" y="0"/>
          <a:ext cx="0" cy="0"/>
          <a:chOff x="0" y="0"/>
          <a:chExt cx="0" cy="0"/>
        </a:xfrm>
      </p:grpSpPr>
      <p:sp>
        <p:nvSpPr>
          <p:cNvPr id="3826" name="Google Shape;3826;g34c1df223b9_2_11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7" name="Google Shape;3827;g34c1df223b9_2_11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9" name="Shape 3969"/>
        <p:cNvGrpSpPr/>
        <p:nvPr/>
      </p:nvGrpSpPr>
      <p:grpSpPr>
        <a:xfrm>
          <a:off x="0" y="0"/>
          <a:ext cx="0" cy="0"/>
          <a:chOff x="0" y="0"/>
          <a:chExt cx="0" cy="0"/>
        </a:xfrm>
      </p:grpSpPr>
      <p:sp>
        <p:nvSpPr>
          <p:cNvPr id="3970" name="Google Shape;3970;g34c6006910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1" name="Google Shape;3971;g34c6006910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4" name="Shape 4114"/>
        <p:cNvGrpSpPr/>
        <p:nvPr/>
      </p:nvGrpSpPr>
      <p:grpSpPr>
        <a:xfrm>
          <a:off x="0" y="0"/>
          <a:ext cx="0" cy="0"/>
          <a:chOff x="0" y="0"/>
          <a:chExt cx="0" cy="0"/>
        </a:xfrm>
      </p:grpSpPr>
      <p:sp>
        <p:nvSpPr>
          <p:cNvPr id="4115" name="Google Shape;4115;g356b7e4468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6" name="Google Shape;4116;g356b7e4468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Laia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1" name="Shape 4121"/>
        <p:cNvGrpSpPr/>
        <p:nvPr/>
      </p:nvGrpSpPr>
      <p:grpSpPr>
        <a:xfrm>
          <a:off x="0" y="0"/>
          <a:ext cx="0" cy="0"/>
          <a:chOff x="0" y="0"/>
          <a:chExt cx="0" cy="0"/>
        </a:xfrm>
      </p:grpSpPr>
      <p:sp>
        <p:nvSpPr>
          <p:cNvPr id="4122" name="Google Shape;4122;g356cd21f1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3" name="Google Shape;4123;g356cd21f1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Laia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8" name="Shape 4128"/>
        <p:cNvGrpSpPr/>
        <p:nvPr/>
      </p:nvGrpSpPr>
      <p:grpSpPr>
        <a:xfrm>
          <a:off x="0" y="0"/>
          <a:ext cx="0" cy="0"/>
          <a:chOff x="0" y="0"/>
          <a:chExt cx="0" cy="0"/>
        </a:xfrm>
      </p:grpSpPr>
      <p:sp>
        <p:nvSpPr>
          <p:cNvPr id="4129" name="Google Shape;4129;g356cd21f1e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0" name="Google Shape;4130;g356cd21f1e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Laia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5" name="Shape 4135"/>
        <p:cNvGrpSpPr/>
        <p:nvPr/>
      </p:nvGrpSpPr>
      <p:grpSpPr>
        <a:xfrm>
          <a:off x="0" y="0"/>
          <a:ext cx="0" cy="0"/>
          <a:chOff x="0" y="0"/>
          <a:chExt cx="0" cy="0"/>
        </a:xfrm>
      </p:grpSpPr>
      <p:sp>
        <p:nvSpPr>
          <p:cNvPr id="4136" name="Google Shape;4136;g356b7e4468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7" name="Google Shape;4137;g356b7e4468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2" name="Shape 4142"/>
        <p:cNvGrpSpPr/>
        <p:nvPr/>
      </p:nvGrpSpPr>
      <p:grpSpPr>
        <a:xfrm>
          <a:off x="0" y="0"/>
          <a:ext cx="0" cy="0"/>
          <a:chOff x="0" y="0"/>
          <a:chExt cx="0" cy="0"/>
        </a:xfrm>
      </p:grpSpPr>
      <p:sp>
        <p:nvSpPr>
          <p:cNvPr id="4143" name="Google Shape;4143;g356cd21f1e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4" name="Google Shape;4144;g356cd21f1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9" name="Shape 4149"/>
        <p:cNvGrpSpPr/>
        <p:nvPr/>
      </p:nvGrpSpPr>
      <p:grpSpPr>
        <a:xfrm>
          <a:off x="0" y="0"/>
          <a:ext cx="0" cy="0"/>
          <a:chOff x="0" y="0"/>
          <a:chExt cx="0" cy="0"/>
        </a:xfrm>
      </p:grpSpPr>
      <p:sp>
        <p:nvSpPr>
          <p:cNvPr id="4150" name="Google Shape;4150;g356cd21f1e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1" name="Google Shape;4151;g356cd21f1e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Noah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hyperlink" Target="http://bit.ly/2TtBDfr" TargetMode="External"/><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hyperlink" Target="https://bit.ly/3A1uf1Q" TargetMode="External"/><Relationship Id="rId8" Type="http://schemas.openxmlformats.org/officeDocument/2006/relationships/hyperlink" Target="http://bit.ly/2TyoMs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pic>
        <p:nvPicPr>
          <p:cNvPr id="54" name="Google Shape;54;p14"/>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55" name="Google Shape;55;p14"/>
          <p:cNvSpPr txBox="1"/>
          <p:nvPr>
            <p:ph type="ctrTitle"/>
          </p:nvPr>
        </p:nvSpPr>
        <p:spPr>
          <a:xfrm>
            <a:off x="1190700" y="1762600"/>
            <a:ext cx="6762600" cy="10458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b="0" sz="6000">
                <a:solidFill>
                  <a:srgbClr val="13394F"/>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6" name="Google Shape;56;p14"/>
          <p:cNvSpPr txBox="1"/>
          <p:nvPr>
            <p:ph idx="1" type="subTitle"/>
          </p:nvPr>
        </p:nvSpPr>
        <p:spPr>
          <a:xfrm>
            <a:off x="2307600" y="2905100"/>
            <a:ext cx="4528800" cy="475800"/>
          </a:xfrm>
          <a:prstGeom prst="rect">
            <a:avLst/>
          </a:prstGeom>
          <a:solidFill>
            <a:srgbClr val="FFFFFF">
              <a:alpha val="34590"/>
            </a:srgbClr>
          </a:solidFill>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rgbClr val="13394F"/>
                </a:solidFill>
                <a:latin typeface="Lexend Deca"/>
                <a:ea typeface="Lexend Deca"/>
                <a:cs typeface="Lexend Deca"/>
                <a:sym typeface="Lexend Deca"/>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57" name="Google Shape;57;p14"/>
          <p:cNvPicPr preferRelativeResize="0"/>
          <p:nvPr/>
        </p:nvPicPr>
        <p:blipFill>
          <a:blip r:embed="rId3">
            <a:alphaModFix/>
          </a:blip>
          <a:stretch>
            <a:fillRect/>
          </a:stretch>
        </p:blipFill>
        <p:spPr>
          <a:xfrm>
            <a:off x="-1133474" y="-989482"/>
            <a:ext cx="5295900" cy="2453980"/>
          </a:xfrm>
          <a:prstGeom prst="rect">
            <a:avLst/>
          </a:prstGeom>
          <a:noFill/>
          <a:ln>
            <a:noFill/>
          </a:ln>
        </p:spPr>
      </p:pic>
      <p:pic>
        <p:nvPicPr>
          <p:cNvPr id="58" name="Google Shape;58;p14"/>
          <p:cNvPicPr preferRelativeResize="0"/>
          <p:nvPr/>
        </p:nvPicPr>
        <p:blipFill>
          <a:blip r:embed="rId4">
            <a:alphaModFix/>
          </a:blip>
          <a:stretch>
            <a:fillRect/>
          </a:stretch>
        </p:blipFill>
        <p:spPr>
          <a:xfrm>
            <a:off x="5962651" y="3583027"/>
            <a:ext cx="5295899" cy="2586313"/>
          </a:xfrm>
          <a:prstGeom prst="rect">
            <a:avLst/>
          </a:prstGeom>
          <a:noFill/>
          <a:ln>
            <a:noFill/>
          </a:ln>
        </p:spPr>
      </p:pic>
      <p:pic>
        <p:nvPicPr>
          <p:cNvPr id="59" name="Google Shape;59;p14"/>
          <p:cNvPicPr preferRelativeResize="0"/>
          <p:nvPr/>
        </p:nvPicPr>
        <p:blipFill>
          <a:blip r:embed="rId5">
            <a:alphaModFix/>
          </a:blip>
          <a:stretch>
            <a:fillRect/>
          </a:stretch>
        </p:blipFill>
        <p:spPr>
          <a:xfrm>
            <a:off x="-1476374" y="3086220"/>
            <a:ext cx="5295899" cy="28560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pic>
        <p:nvPicPr>
          <p:cNvPr id="61" name="Google Shape;61;p15"/>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2" name="Google Shape;62;p15"/>
          <p:cNvSpPr txBox="1"/>
          <p:nvPr>
            <p:ph type="title"/>
          </p:nvPr>
        </p:nvSpPr>
        <p:spPr>
          <a:xfrm>
            <a:off x="3714750" y="3265675"/>
            <a:ext cx="47160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b="0"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3" name="Google Shape;63;p15"/>
          <p:cNvSpPr txBox="1"/>
          <p:nvPr>
            <p:ph hasCustomPrompt="1" idx="2" type="title"/>
          </p:nvPr>
        </p:nvSpPr>
        <p:spPr>
          <a:xfrm>
            <a:off x="7529875" y="2376450"/>
            <a:ext cx="900900" cy="841800"/>
          </a:xfrm>
          <a:prstGeom prst="rect">
            <a:avLst/>
          </a:prstGeom>
          <a:solidFill>
            <a:srgbClr val="FFFFFF">
              <a:alpha val="34590"/>
            </a:srgbClr>
          </a:solid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b="0" sz="6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64" name="Google Shape;64;p15"/>
          <p:cNvSpPr txBox="1"/>
          <p:nvPr>
            <p:ph idx="1" type="subTitle"/>
          </p:nvPr>
        </p:nvSpPr>
        <p:spPr>
          <a:xfrm>
            <a:off x="3714750" y="4170800"/>
            <a:ext cx="4716000" cy="433200"/>
          </a:xfrm>
          <a:prstGeom prst="rect">
            <a:avLst/>
          </a:prstGeom>
          <a:solidFill>
            <a:srgbClr val="FFFFFF">
              <a:alpha val="34590"/>
            </a:srgbClr>
          </a:solidFill>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65" name="Google Shape;65;p15"/>
          <p:cNvPicPr preferRelativeResize="0"/>
          <p:nvPr/>
        </p:nvPicPr>
        <p:blipFill>
          <a:blip r:embed="rId3">
            <a:alphaModFix/>
          </a:blip>
          <a:stretch>
            <a:fillRect/>
          </a:stretch>
        </p:blipFill>
        <p:spPr>
          <a:xfrm>
            <a:off x="-1876424" y="836147"/>
            <a:ext cx="5295901" cy="2366198"/>
          </a:xfrm>
          <a:prstGeom prst="rect">
            <a:avLst/>
          </a:prstGeom>
          <a:noFill/>
          <a:ln>
            <a:noFill/>
          </a:ln>
        </p:spPr>
      </p:pic>
      <p:pic>
        <p:nvPicPr>
          <p:cNvPr id="66" name="Google Shape;66;p15"/>
          <p:cNvPicPr preferRelativeResize="0"/>
          <p:nvPr/>
        </p:nvPicPr>
        <p:blipFill>
          <a:blip r:embed="rId4">
            <a:alphaModFix/>
          </a:blip>
          <a:stretch>
            <a:fillRect/>
          </a:stretch>
        </p:blipFill>
        <p:spPr>
          <a:xfrm>
            <a:off x="5725676" y="-325448"/>
            <a:ext cx="5295899" cy="2251888"/>
          </a:xfrm>
          <a:prstGeom prst="rect">
            <a:avLst/>
          </a:prstGeom>
          <a:noFill/>
          <a:ln>
            <a:noFill/>
          </a:ln>
        </p:spPr>
      </p:pic>
      <p:pic>
        <p:nvPicPr>
          <p:cNvPr id="67" name="Google Shape;67;p15"/>
          <p:cNvPicPr preferRelativeResize="0"/>
          <p:nvPr/>
        </p:nvPicPr>
        <p:blipFill>
          <a:blip r:embed="rId5">
            <a:alphaModFix/>
          </a:blip>
          <a:stretch>
            <a:fillRect/>
          </a:stretch>
        </p:blipFill>
        <p:spPr>
          <a:xfrm>
            <a:off x="1495426" y="-325440"/>
            <a:ext cx="5295898" cy="2407246"/>
          </a:xfrm>
          <a:prstGeom prst="rect">
            <a:avLst/>
          </a:prstGeom>
          <a:noFill/>
          <a:ln>
            <a:noFill/>
          </a:ln>
        </p:spPr>
      </p:pic>
      <p:pic>
        <p:nvPicPr>
          <p:cNvPr id="68" name="Google Shape;68;p15"/>
          <p:cNvPicPr preferRelativeResize="0"/>
          <p:nvPr/>
        </p:nvPicPr>
        <p:blipFill>
          <a:blip r:embed="rId6">
            <a:alphaModFix/>
          </a:blip>
          <a:stretch>
            <a:fillRect/>
          </a:stretch>
        </p:blipFill>
        <p:spPr>
          <a:xfrm>
            <a:off x="-1581149" y="3202356"/>
            <a:ext cx="5295899" cy="254067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9" name="Shape 69"/>
        <p:cNvGrpSpPr/>
        <p:nvPr/>
      </p:nvGrpSpPr>
      <p:grpSpPr>
        <a:xfrm>
          <a:off x="0" y="0"/>
          <a:ext cx="0" cy="0"/>
          <a:chOff x="0" y="0"/>
          <a:chExt cx="0" cy="0"/>
        </a:xfrm>
      </p:grpSpPr>
      <p:pic>
        <p:nvPicPr>
          <p:cNvPr id="70" name="Google Shape;70;p16"/>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71" name="Google Shape;7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72" name="Google Shape;72;p16"/>
          <p:cNvSpPr txBox="1"/>
          <p:nvPr>
            <p:ph idx="1" type="body"/>
          </p:nvPr>
        </p:nvSpPr>
        <p:spPr>
          <a:xfrm>
            <a:off x="720000" y="1215750"/>
            <a:ext cx="7704000" cy="28038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Font typeface="Lexend Deca Light"/>
              <a:buChar char="●"/>
              <a:defRPr/>
            </a:lvl1pPr>
            <a:lvl2pPr indent="-317500" lvl="1" marL="914400">
              <a:lnSpc>
                <a:spcPct val="100000"/>
              </a:lnSpc>
              <a:spcBef>
                <a:spcPts val="0"/>
              </a:spcBef>
              <a:spcAft>
                <a:spcPts val="0"/>
              </a:spcAft>
              <a:buSzPts val="1400"/>
              <a:buFont typeface="Nunito Light"/>
              <a:buChar char="○"/>
              <a:defRPr/>
            </a:lvl2pPr>
            <a:lvl3pPr indent="-317500" lvl="2" marL="1371600">
              <a:lnSpc>
                <a:spcPct val="100000"/>
              </a:lnSpc>
              <a:spcBef>
                <a:spcPts val="0"/>
              </a:spcBef>
              <a:spcAft>
                <a:spcPts val="0"/>
              </a:spcAft>
              <a:buSzPts val="1400"/>
              <a:buFont typeface="Nunito Light"/>
              <a:buChar char="■"/>
              <a:defRPr/>
            </a:lvl3pPr>
            <a:lvl4pPr indent="-317500" lvl="3" marL="1828800">
              <a:lnSpc>
                <a:spcPct val="100000"/>
              </a:lnSpc>
              <a:spcBef>
                <a:spcPts val="0"/>
              </a:spcBef>
              <a:spcAft>
                <a:spcPts val="0"/>
              </a:spcAft>
              <a:buSzPts val="1400"/>
              <a:buFont typeface="Nunito Light"/>
              <a:buChar char="●"/>
              <a:defRPr/>
            </a:lvl4pPr>
            <a:lvl5pPr indent="-317500" lvl="4" marL="2286000">
              <a:lnSpc>
                <a:spcPct val="100000"/>
              </a:lnSpc>
              <a:spcBef>
                <a:spcPts val="0"/>
              </a:spcBef>
              <a:spcAft>
                <a:spcPts val="0"/>
              </a:spcAft>
              <a:buSzPts val="1400"/>
              <a:buFont typeface="Nunito Light"/>
              <a:buChar char="○"/>
              <a:defRPr/>
            </a:lvl5pPr>
            <a:lvl6pPr indent="-317500" lvl="5" marL="2743200">
              <a:lnSpc>
                <a:spcPct val="100000"/>
              </a:lnSpc>
              <a:spcBef>
                <a:spcPts val="0"/>
              </a:spcBef>
              <a:spcAft>
                <a:spcPts val="0"/>
              </a:spcAft>
              <a:buSzPts val="1400"/>
              <a:buFont typeface="Nunito Light"/>
              <a:buChar char="■"/>
              <a:defRPr/>
            </a:lvl6pPr>
            <a:lvl7pPr indent="-317500" lvl="6" marL="3200400">
              <a:lnSpc>
                <a:spcPct val="100000"/>
              </a:lnSpc>
              <a:spcBef>
                <a:spcPts val="0"/>
              </a:spcBef>
              <a:spcAft>
                <a:spcPts val="0"/>
              </a:spcAft>
              <a:buSzPts val="1400"/>
              <a:buFont typeface="Nunito Light"/>
              <a:buChar char="●"/>
              <a:defRPr/>
            </a:lvl7pPr>
            <a:lvl8pPr indent="-317500" lvl="7" marL="3657600">
              <a:lnSpc>
                <a:spcPct val="100000"/>
              </a:lnSpc>
              <a:spcBef>
                <a:spcPts val="0"/>
              </a:spcBef>
              <a:spcAft>
                <a:spcPts val="0"/>
              </a:spcAft>
              <a:buSzPts val="1400"/>
              <a:buFont typeface="Nunito Light"/>
              <a:buChar char="○"/>
              <a:defRPr/>
            </a:lvl8pPr>
            <a:lvl9pPr indent="-317500" lvl="8" marL="4114800">
              <a:lnSpc>
                <a:spcPct val="100000"/>
              </a:lnSpc>
              <a:spcBef>
                <a:spcPts val="0"/>
              </a:spcBef>
              <a:spcAft>
                <a:spcPts val="0"/>
              </a:spcAft>
              <a:buSzPts val="1400"/>
              <a:buFont typeface="Nunito Light"/>
              <a:buChar char="■"/>
              <a:defRPr/>
            </a:lvl9pPr>
          </a:lstStyle>
          <a:p/>
        </p:txBody>
      </p:sp>
      <p:pic>
        <p:nvPicPr>
          <p:cNvPr id="73" name="Google Shape;73;p16"/>
          <p:cNvPicPr preferRelativeResize="0"/>
          <p:nvPr/>
        </p:nvPicPr>
        <p:blipFill>
          <a:blip r:embed="rId3">
            <a:alphaModFix/>
          </a:blip>
          <a:stretch>
            <a:fillRect/>
          </a:stretch>
        </p:blipFill>
        <p:spPr>
          <a:xfrm>
            <a:off x="5934076" y="-1092748"/>
            <a:ext cx="5295899" cy="2251888"/>
          </a:xfrm>
          <a:prstGeom prst="rect">
            <a:avLst/>
          </a:prstGeom>
          <a:noFill/>
          <a:ln>
            <a:noFill/>
          </a:ln>
        </p:spPr>
      </p:pic>
      <p:pic>
        <p:nvPicPr>
          <p:cNvPr id="74" name="Google Shape;74;p16"/>
          <p:cNvPicPr preferRelativeResize="0"/>
          <p:nvPr/>
        </p:nvPicPr>
        <p:blipFill>
          <a:blip r:embed="rId4">
            <a:alphaModFix/>
          </a:blip>
          <a:stretch>
            <a:fillRect/>
          </a:stretch>
        </p:blipFill>
        <p:spPr>
          <a:xfrm>
            <a:off x="-2114549" y="4203160"/>
            <a:ext cx="5295898" cy="2407246"/>
          </a:xfrm>
          <a:prstGeom prst="rect">
            <a:avLst/>
          </a:prstGeom>
          <a:noFill/>
          <a:ln>
            <a:noFill/>
          </a:ln>
        </p:spPr>
      </p:pic>
      <p:pic>
        <p:nvPicPr>
          <p:cNvPr id="75" name="Google Shape;75;p16"/>
          <p:cNvPicPr preferRelativeResize="0"/>
          <p:nvPr/>
        </p:nvPicPr>
        <p:blipFill>
          <a:blip r:embed="rId5">
            <a:alphaModFix/>
          </a:blip>
          <a:stretch>
            <a:fillRect/>
          </a:stretch>
        </p:blipFill>
        <p:spPr>
          <a:xfrm>
            <a:off x="5782826" y="3936819"/>
            <a:ext cx="5295899" cy="2540678"/>
          </a:xfrm>
          <a:prstGeom prst="rect">
            <a:avLst/>
          </a:prstGeom>
          <a:noFill/>
          <a:ln>
            <a:noFill/>
          </a:ln>
        </p:spPr>
      </p:pic>
      <p:sp>
        <p:nvSpPr>
          <p:cNvPr id="76" name="Google Shape;76;p16"/>
          <p:cNvSpPr/>
          <p:nvPr/>
        </p:nvSpPr>
        <p:spPr>
          <a:xfrm>
            <a:off x="-476250" y="-419100"/>
            <a:ext cx="6515100" cy="1050300"/>
          </a:xfrm>
          <a:custGeom>
            <a:rect b="b" l="l" r="r" t="t"/>
            <a:pathLst>
              <a:path extrusionOk="0" h="42012" w="260604">
                <a:moveTo>
                  <a:pt x="260604" y="0"/>
                </a:moveTo>
                <a:cubicBezTo>
                  <a:pt x="253481" y="9497"/>
                  <a:pt x="242317" y="15852"/>
                  <a:pt x="231267" y="20193"/>
                </a:cubicBezTo>
                <a:cubicBezTo>
                  <a:pt x="218855" y="25069"/>
                  <a:pt x="206750" y="31642"/>
                  <a:pt x="193548" y="33528"/>
                </a:cubicBezTo>
                <a:cubicBezTo>
                  <a:pt x="181096" y="35307"/>
                  <a:pt x="168042" y="31113"/>
                  <a:pt x="156591" y="25908"/>
                </a:cubicBezTo>
                <a:cubicBezTo>
                  <a:pt x="153435" y="24474"/>
                  <a:pt x="149187" y="19215"/>
                  <a:pt x="151638" y="16764"/>
                </a:cubicBezTo>
                <a:cubicBezTo>
                  <a:pt x="154435" y="13967"/>
                  <a:pt x="160057" y="13586"/>
                  <a:pt x="163449" y="15621"/>
                </a:cubicBezTo>
                <a:cubicBezTo>
                  <a:pt x="165329" y="16749"/>
                  <a:pt x="166142" y="20548"/>
                  <a:pt x="164592" y="22098"/>
                </a:cubicBezTo>
                <a:cubicBezTo>
                  <a:pt x="158121" y="28569"/>
                  <a:pt x="146011" y="25570"/>
                  <a:pt x="137160" y="23241"/>
                </a:cubicBezTo>
                <a:cubicBezTo>
                  <a:pt x="124804" y="19989"/>
                  <a:pt x="111837" y="19050"/>
                  <a:pt x="99060" y="19050"/>
                </a:cubicBezTo>
                <a:cubicBezTo>
                  <a:pt x="92029" y="19050"/>
                  <a:pt x="80023" y="18211"/>
                  <a:pt x="78867" y="25146"/>
                </a:cubicBezTo>
                <a:cubicBezTo>
                  <a:pt x="78340" y="28308"/>
                  <a:pt x="84304" y="32403"/>
                  <a:pt x="86868" y="30480"/>
                </a:cubicBezTo>
                <a:cubicBezTo>
                  <a:pt x="88416" y="29319"/>
                  <a:pt x="86442" y="25677"/>
                  <a:pt x="84582" y="25146"/>
                </a:cubicBezTo>
                <a:cubicBezTo>
                  <a:pt x="72632" y="21732"/>
                  <a:pt x="59122" y="26827"/>
                  <a:pt x="48006" y="32385"/>
                </a:cubicBezTo>
                <a:cubicBezTo>
                  <a:pt x="44757" y="34009"/>
                  <a:pt x="42805" y="38150"/>
                  <a:pt x="39243" y="38862"/>
                </a:cubicBezTo>
                <a:cubicBezTo>
                  <a:pt x="26386" y="41433"/>
                  <a:pt x="9271" y="45466"/>
                  <a:pt x="0" y="36195"/>
                </a:cubicBezTo>
              </a:path>
            </a:pathLst>
          </a:custGeom>
          <a:noFill/>
          <a:ln cap="flat" cmpd="sng" w="19050">
            <a:solidFill>
              <a:schemeClr val="accent5"/>
            </a:solidFill>
            <a:prstDash val="dash"/>
            <a:round/>
            <a:headEnd len="med" w="med" type="none"/>
            <a:tailEnd len="med" w="med" type="none"/>
          </a:ln>
        </p:spPr>
      </p:sp>
      <p:sp>
        <p:nvSpPr>
          <p:cNvPr id="77" name="Google Shape;77;p16"/>
          <p:cNvSpPr/>
          <p:nvPr/>
        </p:nvSpPr>
        <p:spPr>
          <a:xfrm flipH="1" rot="-3920503">
            <a:off x="7742328" y="2518330"/>
            <a:ext cx="2447892" cy="1588979"/>
          </a:xfrm>
          <a:custGeom>
            <a:rect b="b" l="l" r="r" t="t"/>
            <a:pathLst>
              <a:path extrusionOk="0" h="63560" w="97917">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cap="flat" cmpd="sng" w="19050">
            <a:solidFill>
              <a:schemeClr val="accent5"/>
            </a:solidFill>
            <a:prstDash val="dash"/>
            <a:round/>
            <a:headEnd len="med" w="med" type="none"/>
            <a:tailEnd len="med" w="med" type="none"/>
          </a:ln>
        </p:spPr>
      </p:sp>
      <p:grpSp>
        <p:nvGrpSpPr>
          <p:cNvPr id="78" name="Google Shape;78;p16"/>
          <p:cNvGrpSpPr/>
          <p:nvPr/>
        </p:nvGrpSpPr>
        <p:grpSpPr>
          <a:xfrm flipH="1" rot="-2354746">
            <a:off x="6897779" y="3910066"/>
            <a:ext cx="1429514" cy="1580654"/>
            <a:chOff x="4138184" y="930105"/>
            <a:chExt cx="3868174" cy="4277151"/>
          </a:xfrm>
        </p:grpSpPr>
        <p:sp>
          <p:nvSpPr>
            <p:cNvPr id="79" name="Google Shape;79;p16"/>
            <p:cNvSpPr/>
            <p:nvPr/>
          </p:nvSpPr>
          <p:spPr>
            <a:xfrm>
              <a:off x="4646780" y="3070434"/>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6"/>
            <p:cNvGrpSpPr/>
            <p:nvPr/>
          </p:nvGrpSpPr>
          <p:grpSpPr>
            <a:xfrm>
              <a:off x="4138184" y="930105"/>
              <a:ext cx="3868174" cy="3755764"/>
              <a:chOff x="4138184" y="930105"/>
              <a:chExt cx="3868174" cy="3755764"/>
            </a:xfrm>
          </p:grpSpPr>
          <p:sp>
            <p:nvSpPr>
              <p:cNvPr id="81" name="Google Shape;81;p16"/>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6" name="Shape 216"/>
        <p:cNvGrpSpPr/>
        <p:nvPr/>
      </p:nvGrpSpPr>
      <p:grpSpPr>
        <a:xfrm>
          <a:off x="0" y="0"/>
          <a:ext cx="0" cy="0"/>
          <a:chOff x="0" y="0"/>
          <a:chExt cx="0" cy="0"/>
        </a:xfrm>
      </p:grpSpPr>
      <p:pic>
        <p:nvPicPr>
          <p:cNvPr id="217" name="Google Shape;217;p17"/>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18" name="Google Shape;21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19" name="Google Shape;219;p17"/>
          <p:cNvSpPr txBox="1"/>
          <p:nvPr>
            <p:ph idx="1" type="subTitle"/>
          </p:nvPr>
        </p:nvSpPr>
        <p:spPr>
          <a:xfrm>
            <a:off x="5055246" y="3761149"/>
            <a:ext cx="25056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0" name="Google Shape;220;p17"/>
          <p:cNvSpPr txBox="1"/>
          <p:nvPr>
            <p:ph idx="2" type="subTitle"/>
          </p:nvPr>
        </p:nvSpPr>
        <p:spPr>
          <a:xfrm>
            <a:off x="1583154" y="3761149"/>
            <a:ext cx="2505600" cy="572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21" name="Google Shape;221;p17"/>
          <p:cNvSpPr txBox="1"/>
          <p:nvPr>
            <p:ph idx="3" type="subTitle"/>
          </p:nvPr>
        </p:nvSpPr>
        <p:spPr>
          <a:xfrm>
            <a:off x="5055246" y="3453125"/>
            <a:ext cx="2505600" cy="3945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2" name="Google Shape;222;p17"/>
          <p:cNvSpPr txBox="1"/>
          <p:nvPr>
            <p:ph idx="4" type="subTitle"/>
          </p:nvPr>
        </p:nvSpPr>
        <p:spPr>
          <a:xfrm>
            <a:off x="1583154" y="3453125"/>
            <a:ext cx="2505600" cy="3945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223" name="Google Shape;223;p17"/>
          <p:cNvPicPr preferRelativeResize="0"/>
          <p:nvPr/>
        </p:nvPicPr>
        <p:blipFill>
          <a:blip r:embed="rId3">
            <a:alphaModFix/>
          </a:blip>
          <a:stretch>
            <a:fillRect/>
          </a:stretch>
        </p:blipFill>
        <p:spPr>
          <a:xfrm>
            <a:off x="6105526" y="3548694"/>
            <a:ext cx="5295899" cy="2540678"/>
          </a:xfrm>
          <a:prstGeom prst="rect">
            <a:avLst/>
          </a:prstGeom>
          <a:noFill/>
          <a:ln>
            <a:noFill/>
          </a:ln>
        </p:spPr>
      </p:pic>
      <p:pic>
        <p:nvPicPr>
          <p:cNvPr id="224" name="Google Shape;224;p17"/>
          <p:cNvPicPr preferRelativeResize="0"/>
          <p:nvPr/>
        </p:nvPicPr>
        <p:blipFill>
          <a:blip r:embed="rId4">
            <a:alphaModFix/>
          </a:blip>
          <a:stretch>
            <a:fillRect/>
          </a:stretch>
        </p:blipFill>
        <p:spPr>
          <a:xfrm>
            <a:off x="-2581274" y="3391020"/>
            <a:ext cx="5295899" cy="2856025"/>
          </a:xfrm>
          <a:prstGeom prst="rect">
            <a:avLst/>
          </a:prstGeom>
          <a:noFill/>
          <a:ln>
            <a:noFill/>
          </a:ln>
        </p:spPr>
      </p:pic>
      <p:pic>
        <p:nvPicPr>
          <p:cNvPr id="225" name="Google Shape;225;p17"/>
          <p:cNvPicPr preferRelativeResize="0"/>
          <p:nvPr/>
        </p:nvPicPr>
        <p:blipFill>
          <a:blip r:embed="rId5">
            <a:alphaModFix/>
          </a:blip>
          <a:stretch>
            <a:fillRect/>
          </a:stretch>
        </p:blipFill>
        <p:spPr>
          <a:xfrm>
            <a:off x="6029326" y="-887365"/>
            <a:ext cx="5295898" cy="2407246"/>
          </a:xfrm>
          <a:prstGeom prst="rect">
            <a:avLst/>
          </a:prstGeom>
          <a:noFill/>
          <a:ln>
            <a:noFill/>
          </a:ln>
        </p:spPr>
      </p:pic>
      <p:pic>
        <p:nvPicPr>
          <p:cNvPr id="226" name="Google Shape;226;p17"/>
          <p:cNvPicPr preferRelativeResize="0"/>
          <p:nvPr/>
        </p:nvPicPr>
        <p:blipFill>
          <a:blip r:embed="rId6">
            <a:alphaModFix/>
          </a:blip>
          <a:stretch>
            <a:fillRect/>
          </a:stretch>
        </p:blipFill>
        <p:spPr>
          <a:xfrm>
            <a:off x="-1504949" y="-887384"/>
            <a:ext cx="5295899" cy="2373384"/>
          </a:xfrm>
          <a:prstGeom prst="rect">
            <a:avLst/>
          </a:prstGeom>
          <a:noFill/>
          <a:ln>
            <a:noFill/>
          </a:ln>
        </p:spPr>
      </p:pic>
      <p:grpSp>
        <p:nvGrpSpPr>
          <p:cNvPr id="227" name="Google Shape;227;p17"/>
          <p:cNvGrpSpPr/>
          <p:nvPr/>
        </p:nvGrpSpPr>
        <p:grpSpPr>
          <a:xfrm flipH="1" rot="1242288">
            <a:off x="-264763" y="4471204"/>
            <a:ext cx="1429970" cy="1600586"/>
            <a:chOff x="4138184" y="930105"/>
            <a:chExt cx="3868174" cy="4329704"/>
          </a:xfrm>
        </p:grpSpPr>
        <p:sp>
          <p:nvSpPr>
            <p:cNvPr id="228" name="Google Shape;228;p17"/>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 name="Google Shape;229;p17"/>
            <p:cNvGrpSpPr/>
            <p:nvPr/>
          </p:nvGrpSpPr>
          <p:grpSpPr>
            <a:xfrm>
              <a:off x="4138184" y="930105"/>
              <a:ext cx="3868174" cy="3755764"/>
              <a:chOff x="4138184" y="930105"/>
              <a:chExt cx="3868174" cy="3755764"/>
            </a:xfrm>
          </p:grpSpPr>
          <p:sp>
            <p:nvSpPr>
              <p:cNvPr id="230" name="Google Shape;230;p17"/>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7"/>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7"/>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7"/>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7"/>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7"/>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7"/>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7"/>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7"/>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7"/>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7"/>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7"/>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7"/>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7"/>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7"/>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7"/>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7"/>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7"/>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7"/>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7"/>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7"/>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7"/>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7"/>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7"/>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7"/>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7"/>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7"/>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7"/>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7"/>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7"/>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7"/>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7"/>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7"/>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7"/>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7"/>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7"/>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7"/>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7"/>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7"/>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7"/>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7"/>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7"/>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7"/>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5" name="Google Shape;365;p17"/>
          <p:cNvGrpSpPr/>
          <p:nvPr/>
        </p:nvGrpSpPr>
        <p:grpSpPr>
          <a:xfrm flipH="1" rot="-1374575">
            <a:off x="8123044" y="-260753"/>
            <a:ext cx="1429904" cy="1600512"/>
            <a:chOff x="4138184" y="930105"/>
            <a:chExt cx="3868174" cy="4329704"/>
          </a:xfrm>
        </p:grpSpPr>
        <p:sp>
          <p:nvSpPr>
            <p:cNvPr id="366" name="Google Shape;366;p17"/>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17"/>
            <p:cNvGrpSpPr/>
            <p:nvPr/>
          </p:nvGrpSpPr>
          <p:grpSpPr>
            <a:xfrm>
              <a:off x="4138184" y="930105"/>
              <a:ext cx="3868174" cy="3755764"/>
              <a:chOff x="4138184" y="930105"/>
              <a:chExt cx="3868174" cy="3755764"/>
            </a:xfrm>
          </p:grpSpPr>
          <p:sp>
            <p:nvSpPr>
              <p:cNvPr id="368" name="Google Shape;368;p17"/>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7"/>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7"/>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7"/>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7"/>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7"/>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7"/>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7"/>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7"/>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7"/>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7"/>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7"/>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7"/>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7"/>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7"/>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7"/>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7"/>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7"/>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7"/>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7"/>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7"/>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7"/>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7"/>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7"/>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7"/>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7"/>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7"/>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7"/>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7"/>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7"/>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7"/>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7"/>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7"/>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7"/>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7"/>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7"/>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7"/>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7"/>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7"/>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7"/>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7"/>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7"/>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7"/>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7"/>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7"/>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7"/>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7"/>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7"/>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7"/>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7"/>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7"/>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7"/>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7"/>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7"/>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7"/>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7"/>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7"/>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7"/>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7"/>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7"/>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7"/>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7"/>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7"/>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7"/>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7"/>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3" name="Google Shape;503;p17"/>
          <p:cNvSpPr/>
          <p:nvPr/>
        </p:nvSpPr>
        <p:spPr>
          <a:xfrm>
            <a:off x="1724025" y="4609314"/>
            <a:ext cx="5857875" cy="781825"/>
          </a:xfrm>
          <a:custGeom>
            <a:rect b="b" l="l" r="r" t="t"/>
            <a:pathLst>
              <a:path extrusionOk="0" h="31273" w="234315">
                <a:moveTo>
                  <a:pt x="0" y="30892"/>
                </a:moveTo>
                <a:cubicBezTo>
                  <a:pt x="4257" y="22379"/>
                  <a:pt x="17587" y="22762"/>
                  <a:pt x="27051" y="21748"/>
                </a:cubicBezTo>
                <a:cubicBezTo>
                  <a:pt x="47607" y="19546"/>
                  <a:pt x="69013" y="21732"/>
                  <a:pt x="88773" y="15652"/>
                </a:cubicBezTo>
                <a:cubicBezTo>
                  <a:pt x="93063" y="14332"/>
                  <a:pt x="97181" y="7051"/>
                  <a:pt x="94488" y="3460"/>
                </a:cubicBezTo>
                <a:cubicBezTo>
                  <a:pt x="92342" y="599"/>
                  <a:pt x="87594" y="-719"/>
                  <a:pt x="84201" y="412"/>
                </a:cubicBezTo>
                <a:cubicBezTo>
                  <a:pt x="81625" y="1271"/>
                  <a:pt x="81280" y="6085"/>
                  <a:pt x="82677" y="8413"/>
                </a:cubicBezTo>
                <a:cubicBezTo>
                  <a:pt x="89473" y="19739"/>
                  <a:pt x="109487" y="11236"/>
                  <a:pt x="122301" y="8032"/>
                </a:cubicBezTo>
                <a:cubicBezTo>
                  <a:pt x="134391" y="5009"/>
                  <a:pt x="147217" y="5133"/>
                  <a:pt x="159639" y="6127"/>
                </a:cubicBezTo>
                <a:cubicBezTo>
                  <a:pt x="169264" y="6897"/>
                  <a:pt x="177057" y="14482"/>
                  <a:pt x="185547" y="19081"/>
                </a:cubicBezTo>
                <a:cubicBezTo>
                  <a:pt x="200281" y="27062"/>
                  <a:pt x="217559" y="31273"/>
                  <a:pt x="234315" y="31273"/>
                </a:cubicBezTo>
              </a:path>
            </a:pathLst>
          </a:custGeom>
          <a:noFill/>
          <a:ln cap="flat" cmpd="sng" w="19050">
            <a:solidFill>
              <a:schemeClr val="accent5"/>
            </a:solidFill>
            <a:prstDash val="dash"/>
            <a:round/>
            <a:headEnd len="med" w="med" type="none"/>
            <a:tailEnd len="med" w="med" type="none"/>
          </a:ln>
        </p:spPr>
      </p:sp>
      <p:sp>
        <p:nvSpPr>
          <p:cNvPr id="504" name="Google Shape;504;p17"/>
          <p:cNvSpPr/>
          <p:nvPr/>
        </p:nvSpPr>
        <p:spPr>
          <a:xfrm>
            <a:off x="-285750" y="-57150"/>
            <a:ext cx="3667125" cy="3838575"/>
          </a:xfrm>
          <a:custGeom>
            <a:rect b="b" l="l" r="r" t="t"/>
            <a:pathLst>
              <a:path extrusionOk="0" h="153543" w="146685">
                <a:moveTo>
                  <a:pt x="0" y="153543"/>
                </a:moveTo>
                <a:cubicBezTo>
                  <a:pt x="18474" y="148925"/>
                  <a:pt x="28879" y="116355"/>
                  <a:pt x="19431" y="99822"/>
                </a:cubicBezTo>
                <a:cubicBezTo>
                  <a:pt x="17725" y="96837"/>
                  <a:pt x="8310" y="97248"/>
                  <a:pt x="9144" y="100584"/>
                </a:cubicBezTo>
                <a:cubicBezTo>
                  <a:pt x="10502" y="106018"/>
                  <a:pt x="17927" y="111499"/>
                  <a:pt x="23241" y="109728"/>
                </a:cubicBezTo>
                <a:cubicBezTo>
                  <a:pt x="25681" y="108915"/>
                  <a:pt x="27148" y="105807"/>
                  <a:pt x="27432" y="103251"/>
                </a:cubicBezTo>
                <a:cubicBezTo>
                  <a:pt x="28786" y="91069"/>
                  <a:pt x="27451" y="77450"/>
                  <a:pt x="20955" y="67056"/>
                </a:cubicBezTo>
                <a:cubicBezTo>
                  <a:pt x="17238" y="61109"/>
                  <a:pt x="11899" y="56183"/>
                  <a:pt x="8763" y="49911"/>
                </a:cubicBezTo>
                <a:cubicBezTo>
                  <a:pt x="5476" y="43337"/>
                  <a:pt x="8163" y="34074"/>
                  <a:pt x="12573" y="28194"/>
                </a:cubicBezTo>
                <a:cubicBezTo>
                  <a:pt x="21525" y="16258"/>
                  <a:pt x="43043" y="25722"/>
                  <a:pt x="56388" y="19050"/>
                </a:cubicBezTo>
                <a:cubicBezTo>
                  <a:pt x="61128" y="16680"/>
                  <a:pt x="68308" y="12847"/>
                  <a:pt x="67437" y="7620"/>
                </a:cubicBezTo>
                <a:cubicBezTo>
                  <a:pt x="67035" y="5210"/>
                  <a:pt x="63278" y="3418"/>
                  <a:pt x="60960" y="4191"/>
                </a:cubicBezTo>
                <a:cubicBezTo>
                  <a:pt x="59662" y="4624"/>
                  <a:pt x="58615" y="6907"/>
                  <a:pt x="59436" y="8001"/>
                </a:cubicBezTo>
                <a:cubicBezTo>
                  <a:pt x="61927" y="11323"/>
                  <a:pt x="66813" y="12053"/>
                  <a:pt x="70866" y="12954"/>
                </a:cubicBezTo>
                <a:cubicBezTo>
                  <a:pt x="95895" y="18516"/>
                  <a:pt x="121046" y="0"/>
                  <a:pt x="146685" y="0"/>
                </a:cubicBezTo>
              </a:path>
            </a:pathLst>
          </a:custGeom>
          <a:noFill/>
          <a:ln cap="flat" cmpd="sng" w="19050">
            <a:solidFill>
              <a:schemeClr val="accent5"/>
            </a:solidFill>
            <a:prstDash val="dash"/>
            <a:round/>
            <a:headEnd len="med" w="med" type="none"/>
            <a:tailEnd len="med" w="med" type="none"/>
          </a:ln>
        </p:spPr>
      </p:sp>
      <p:sp>
        <p:nvSpPr>
          <p:cNvPr id="505" name="Google Shape;505;p17"/>
          <p:cNvSpPr/>
          <p:nvPr/>
        </p:nvSpPr>
        <p:spPr>
          <a:xfrm>
            <a:off x="8617400" y="1247775"/>
            <a:ext cx="1002850" cy="4648200"/>
          </a:xfrm>
          <a:custGeom>
            <a:rect b="b" l="l" r="r" t="t"/>
            <a:pathLst>
              <a:path extrusionOk="0" h="185928" w="40114">
                <a:moveTo>
                  <a:pt x="40114" y="0"/>
                </a:moveTo>
                <a:cubicBezTo>
                  <a:pt x="38722" y="6962"/>
                  <a:pt x="36939" y="15875"/>
                  <a:pt x="30589" y="19050"/>
                </a:cubicBezTo>
                <a:cubicBezTo>
                  <a:pt x="23107" y="22791"/>
                  <a:pt x="11809" y="23791"/>
                  <a:pt x="8872" y="31623"/>
                </a:cubicBezTo>
                <a:cubicBezTo>
                  <a:pt x="5828" y="39741"/>
                  <a:pt x="7281" y="49777"/>
                  <a:pt x="11158" y="57531"/>
                </a:cubicBezTo>
                <a:cubicBezTo>
                  <a:pt x="13317" y="61849"/>
                  <a:pt x="18234" y="65695"/>
                  <a:pt x="17635" y="70485"/>
                </a:cubicBezTo>
                <a:cubicBezTo>
                  <a:pt x="16499" y="79570"/>
                  <a:pt x="8645" y="86710"/>
                  <a:pt x="6586" y="95631"/>
                </a:cubicBezTo>
                <a:cubicBezTo>
                  <a:pt x="6043" y="97982"/>
                  <a:pt x="4346" y="101974"/>
                  <a:pt x="6586" y="102870"/>
                </a:cubicBezTo>
                <a:cubicBezTo>
                  <a:pt x="10024" y="104245"/>
                  <a:pt x="14673" y="103949"/>
                  <a:pt x="17635" y="101727"/>
                </a:cubicBezTo>
                <a:cubicBezTo>
                  <a:pt x="20346" y="99694"/>
                  <a:pt x="21256" y="94936"/>
                  <a:pt x="19921" y="91821"/>
                </a:cubicBezTo>
                <a:cubicBezTo>
                  <a:pt x="17728" y="86703"/>
                  <a:pt x="13545" y="81218"/>
                  <a:pt x="8110" y="80010"/>
                </a:cubicBezTo>
                <a:cubicBezTo>
                  <a:pt x="4949" y="79308"/>
                  <a:pt x="2657" y="84177"/>
                  <a:pt x="1633" y="87249"/>
                </a:cubicBezTo>
                <a:cubicBezTo>
                  <a:pt x="-5185" y="107704"/>
                  <a:pt x="12644" y="128971"/>
                  <a:pt x="16873" y="150114"/>
                </a:cubicBezTo>
                <a:cubicBezTo>
                  <a:pt x="18756" y="159527"/>
                  <a:pt x="13377" y="169521"/>
                  <a:pt x="8110" y="177546"/>
                </a:cubicBezTo>
                <a:cubicBezTo>
                  <a:pt x="6215" y="180434"/>
                  <a:pt x="5104" y="184383"/>
                  <a:pt x="2014" y="185928"/>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6" name="Shape 506"/>
        <p:cNvGrpSpPr/>
        <p:nvPr/>
      </p:nvGrpSpPr>
      <p:grpSpPr>
        <a:xfrm>
          <a:off x="0" y="0"/>
          <a:ext cx="0" cy="0"/>
          <a:chOff x="0" y="0"/>
          <a:chExt cx="0" cy="0"/>
        </a:xfrm>
      </p:grpSpPr>
      <p:pic>
        <p:nvPicPr>
          <p:cNvPr id="507" name="Google Shape;507;p18"/>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508" name="Google Shape;50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pic>
        <p:nvPicPr>
          <p:cNvPr id="509" name="Google Shape;509;p18"/>
          <p:cNvPicPr preferRelativeResize="0"/>
          <p:nvPr/>
        </p:nvPicPr>
        <p:blipFill>
          <a:blip r:embed="rId3">
            <a:alphaModFix/>
          </a:blip>
          <a:stretch>
            <a:fillRect/>
          </a:stretch>
        </p:blipFill>
        <p:spPr>
          <a:xfrm>
            <a:off x="-2134749" y="-1398548"/>
            <a:ext cx="5295899" cy="2586313"/>
          </a:xfrm>
          <a:prstGeom prst="rect">
            <a:avLst/>
          </a:prstGeom>
          <a:noFill/>
          <a:ln>
            <a:noFill/>
          </a:ln>
        </p:spPr>
      </p:pic>
      <p:pic>
        <p:nvPicPr>
          <p:cNvPr id="510" name="Google Shape;510;p18"/>
          <p:cNvPicPr preferRelativeResize="0"/>
          <p:nvPr/>
        </p:nvPicPr>
        <p:blipFill>
          <a:blip r:embed="rId4">
            <a:alphaModFix/>
          </a:blip>
          <a:stretch>
            <a:fillRect/>
          </a:stretch>
        </p:blipFill>
        <p:spPr>
          <a:xfrm>
            <a:off x="5667376" y="3909101"/>
            <a:ext cx="5295897" cy="2290213"/>
          </a:xfrm>
          <a:prstGeom prst="rect">
            <a:avLst/>
          </a:prstGeom>
          <a:noFill/>
          <a:ln>
            <a:noFill/>
          </a:ln>
        </p:spPr>
      </p:pic>
      <p:sp>
        <p:nvSpPr>
          <p:cNvPr id="511" name="Google Shape;511;p18"/>
          <p:cNvSpPr/>
          <p:nvPr/>
        </p:nvSpPr>
        <p:spPr>
          <a:xfrm>
            <a:off x="126360" y="-419100"/>
            <a:ext cx="2073925" cy="5772150"/>
          </a:xfrm>
          <a:custGeom>
            <a:rect b="b" l="l" r="r" t="t"/>
            <a:pathLst>
              <a:path extrusionOk="0" h="230886" w="82957">
                <a:moveTo>
                  <a:pt x="82957" y="0"/>
                </a:moveTo>
                <a:cubicBezTo>
                  <a:pt x="80838" y="5147"/>
                  <a:pt x="78152" y="10766"/>
                  <a:pt x="73432" y="13716"/>
                </a:cubicBezTo>
                <a:cubicBezTo>
                  <a:pt x="65148" y="18894"/>
                  <a:pt x="54790" y="19670"/>
                  <a:pt x="45238" y="21717"/>
                </a:cubicBezTo>
                <a:cubicBezTo>
                  <a:pt x="36917" y="23500"/>
                  <a:pt x="21557" y="29643"/>
                  <a:pt x="19711" y="21336"/>
                </a:cubicBezTo>
                <a:cubicBezTo>
                  <a:pt x="19013" y="18197"/>
                  <a:pt x="18724" y="13820"/>
                  <a:pt x="21235" y="11811"/>
                </a:cubicBezTo>
                <a:cubicBezTo>
                  <a:pt x="23831" y="9735"/>
                  <a:pt x="30489" y="9695"/>
                  <a:pt x="31141" y="12954"/>
                </a:cubicBezTo>
                <a:cubicBezTo>
                  <a:pt x="32066" y="17577"/>
                  <a:pt x="27195" y="21550"/>
                  <a:pt x="24664" y="25527"/>
                </a:cubicBezTo>
                <a:cubicBezTo>
                  <a:pt x="19858" y="33080"/>
                  <a:pt x="14272" y="40237"/>
                  <a:pt x="10567" y="48387"/>
                </a:cubicBezTo>
                <a:cubicBezTo>
                  <a:pt x="3198" y="64600"/>
                  <a:pt x="15824" y="84056"/>
                  <a:pt x="13615" y="101727"/>
                </a:cubicBezTo>
                <a:cubicBezTo>
                  <a:pt x="12684" y="109174"/>
                  <a:pt x="6533" y="115085"/>
                  <a:pt x="4471" y="122301"/>
                </a:cubicBezTo>
                <a:cubicBezTo>
                  <a:pt x="965" y="134573"/>
                  <a:pt x="-1144" y="147766"/>
                  <a:pt x="661" y="160401"/>
                </a:cubicBezTo>
                <a:cubicBezTo>
                  <a:pt x="2419" y="172705"/>
                  <a:pt x="10670" y="183209"/>
                  <a:pt x="14377" y="195072"/>
                </a:cubicBezTo>
                <a:cubicBezTo>
                  <a:pt x="17983" y="206611"/>
                  <a:pt x="14068" y="220073"/>
                  <a:pt x="8662" y="230886"/>
                </a:cubicBezTo>
              </a:path>
            </a:pathLst>
          </a:custGeom>
          <a:noFill/>
          <a:ln cap="flat" cmpd="sng" w="19050">
            <a:solidFill>
              <a:schemeClr val="accent5"/>
            </a:solidFill>
            <a:prstDash val="dash"/>
            <a:round/>
            <a:headEnd len="med" w="med" type="none"/>
            <a:tailEnd len="med" w="med" type="none"/>
          </a:ln>
        </p:spPr>
      </p:sp>
      <p:grpSp>
        <p:nvGrpSpPr>
          <p:cNvPr id="512" name="Google Shape;512;p18"/>
          <p:cNvGrpSpPr/>
          <p:nvPr/>
        </p:nvGrpSpPr>
        <p:grpSpPr>
          <a:xfrm rot="4395373">
            <a:off x="7728124" y="-670934"/>
            <a:ext cx="1429960" cy="1388405"/>
            <a:chOff x="4138184" y="930105"/>
            <a:chExt cx="3868174" cy="3755764"/>
          </a:xfrm>
        </p:grpSpPr>
        <p:sp>
          <p:nvSpPr>
            <p:cNvPr id="513" name="Google Shape;513;p18"/>
            <p:cNvSpPr/>
            <p:nvPr/>
          </p:nvSpPr>
          <p:spPr>
            <a:xfrm>
              <a:off x="5731034" y="1868401"/>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4" name="Google Shape;514;p18"/>
            <p:cNvGrpSpPr/>
            <p:nvPr/>
          </p:nvGrpSpPr>
          <p:grpSpPr>
            <a:xfrm>
              <a:off x="4138184" y="930105"/>
              <a:ext cx="3868174" cy="3755764"/>
              <a:chOff x="4138184" y="930105"/>
              <a:chExt cx="3868174" cy="3755764"/>
            </a:xfrm>
          </p:grpSpPr>
          <p:sp>
            <p:nvSpPr>
              <p:cNvPr id="515" name="Google Shape;515;p18"/>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8"/>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8"/>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8"/>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8"/>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8"/>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8"/>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8"/>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8"/>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8"/>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8"/>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8"/>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8"/>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8"/>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8"/>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8"/>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8"/>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8"/>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8"/>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8"/>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8"/>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8"/>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8"/>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8"/>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8"/>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8"/>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8"/>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8"/>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8"/>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8"/>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8"/>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8"/>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8"/>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8"/>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8"/>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8"/>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8"/>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8"/>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8"/>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8"/>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8"/>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8"/>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8"/>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8"/>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8"/>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8"/>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8"/>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8"/>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8"/>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8"/>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8"/>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8"/>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8"/>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8"/>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8"/>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8"/>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8"/>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8"/>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8"/>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8"/>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8"/>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8"/>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8"/>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8"/>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8"/>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8"/>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8"/>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8"/>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8"/>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8"/>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8"/>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8"/>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8"/>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8"/>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8"/>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8"/>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8"/>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8"/>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8"/>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8"/>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8"/>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8"/>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8"/>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8"/>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8"/>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8"/>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8"/>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8"/>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8"/>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8"/>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8"/>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8"/>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8"/>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8"/>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8"/>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8"/>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8"/>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8"/>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8"/>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8"/>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8"/>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8"/>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8"/>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8"/>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8"/>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8"/>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8"/>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8"/>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8"/>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8"/>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8"/>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8"/>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8"/>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8"/>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8"/>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8"/>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8"/>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0" name="Shape 650"/>
        <p:cNvGrpSpPr/>
        <p:nvPr/>
      </p:nvGrpSpPr>
      <p:grpSpPr>
        <a:xfrm>
          <a:off x="0" y="0"/>
          <a:ext cx="0" cy="0"/>
          <a:chOff x="0" y="0"/>
          <a:chExt cx="0" cy="0"/>
        </a:xfrm>
      </p:grpSpPr>
      <p:pic>
        <p:nvPicPr>
          <p:cNvPr id="651" name="Google Shape;651;p19"/>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52" name="Google Shape;652;p19"/>
          <p:cNvSpPr txBox="1"/>
          <p:nvPr>
            <p:ph type="title"/>
          </p:nvPr>
        </p:nvSpPr>
        <p:spPr>
          <a:xfrm>
            <a:off x="720000" y="445025"/>
            <a:ext cx="42519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53" name="Google Shape;653;p19"/>
          <p:cNvSpPr txBox="1"/>
          <p:nvPr>
            <p:ph idx="1" type="subTitle"/>
          </p:nvPr>
        </p:nvSpPr>
        <p:spPr>
          <a:xfrm>
            <a:off x="720000" y="1703875"/>
            <a:ext cx="4294800" cy="2001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Lexend Deca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654" name="Google Shape;654;p19"/>
          <p:cNvSpPr/>
          <p:nvPr/>
        </p:nvSpPr>
        <p:spPr>
          <a:xfrm>
            <a:off x="-152400" y="-180975"/>
            <a:ext cx="5124450" cy="1809750"/>
          </a:xfrm>
          <a:custGeom>
            <a:rect b="b" l="l" r="r" t="t"/>
            <a:pathLst>
              <a:path extrusionOk="0" h="72390" w="204978">
                <a:moveTo>
                  <a:pt x="0" y="72390"/>
                </a:moveTo>
                <a:cubicBezTo>
                  <a:pt x="10727" y="65238"/>
                  <a:pt x="20272" y="50227"/>
                  <a:pt x="17145" y="37719"/>
                </a:cubicBezTo>
                <a:cubicBezTo>
                  <a:pt x="16463" y="34992"/>
                  <a:pt x="11132" y="33064"/>
                  <a:pt x="9144" y="35052"/>
                </a:cubicBezTo>
                <a:cubicBezTo>
                  <a:pt x="7312" y="36884"/>
                  <a:pt x="8128" y="42164"/>
                  <a:pt x="10668" y="42672"/>
                </a:cubicBezTo>
                <a:cubicBezTo>
                  <a:pt x="14626" y="43464"/>
                  <a:pt x="18951" y="41965"/>
                  <a:pt x="22479" y="40005"/>
                </a:cubicBezTo>
                <a:cubicBezTo>
                  <a:pt x="31748" y="34856"/>
                  <a:pt x="35974" y="22465"/>
                  <a:pt x="45720" y="18288"/>
                </a:cubicBezTo>
                <a:cubicBezTo>
                  <a:pt x="59507" y="12379"/>
                  <a:pt x="75794" y="18243"/>
                  <a:pt x="90678" y="16383"/>
                </a:cubicBezTo>
                <a:cubicBezTo>
                  <a:pt x="97655" y="15511"/>
                  <a:pt x="103555" y="10300"/>
                  <a:pt x="110490" y="9144"/>
                </a:cubicBezTo>
                <a:cubicBezTo>
                  <a:pt x="125053" y="6717"/>
                  <a:pt x="139579" y="14569"/>
                  <a:pt x="154305" y="15621"/>
                </a:cubicBezTo>
                <a:cubicBezTo>
                  <a:pt x="165460" y="16418"/>
                  <a:pt x="176081" y="10394"/>
                  <a:pt x="186690" y="6858"/>
                </a:cubicBezTo>
                <a:cubicBezTo>
                  <a:pt x="192866" y="4799"/>
                  <a:pt x="199561" y="3611"/>
                  <a:pt x="204978" y="0"/>
                </a:cubicBezTo>
              </a:path>
            </a:pathLst>
          </a:custGeom>
          <a:noFill/>
          <a:ln cap="flat" cmpd="sng" w="19050">
            <a:solidFill>
              <a:schemeClr val="accent5"/>
            </a:solidFill>
            <a:prstDash val="dash"/>
            <a:round/>
            <a:headEnd len="med" w="med" type="none"/>
            <a:tailEnd len="med" w="med" type="none"/>
          </a:ln>
        </p:spPr>
      </p:sp>
      <p:pic>
        <p:nvPicPr>
          <p:cNvPr id="655" name="Google Shape;655;p19"/>
          <p:cNvPicPr preferRelativeResize="0"/>
          <p:nvPr/>
        </p:nvPicPr>
        <p:blipFill>
          <a:blip r:embed="rId3">
            <a:alphaModFix/>
          </a:blip>
          <a:stretch>
            <a:fillRect/>
          </a:stretch>
        </p:blipFill>
        <p:spPr>
          <a:xfrm>
            <a:off x="6306701" y="975443"/>
            <a:ext cx="5295900" cy="2453980"/>
          </a:xfrm>
          <a:prstGeom prst="rect">
            <a:avLst/>
          </a:prstGeom>
          <a:noFill/>
          <a:ln>
            <a:noFill/>
          </a:ln>
        </p:spPr>
      </p:pic>
      <p:pic>
        <p:nvPicPr>
          <p:cNvPr id="656" name="Google Shape;656;p19"/>
          <p:cNvPicPr preferRelativeResize="0"/>
          <p:nvPr/>
        </p:nvPicPr>
        <p:blipFill rotWithShape="1">
          <a:blip r:embed="rId4">
            <a:alphaModFix/>
          </a:blip>
          <a:srcRect b="0" l="0" r="0" t="14074"/>
          <a:stretch/>
        </p:blipFill>
        <p:spPr>
          <a:xfrm>
            <a:off x="-523875" y="3748649"/>
            <a:ext cx="5295899" cy="2453975"/>
          </a:xfrm>
          <a:prstGeom prst="rect">
            <a:avLst/>
          </a:prstGeom>
          <a:noFill/>
          <a:ln>
            <a:noFill/>
          </a:ln>
        </p:spPr>
      </p:pic>
      <p:pic>
        <p:nvPicPr>
          <p:cNvPr id="657" name="Google Shape;657;p19"/>
          <p:cNvPicPr preferRelativeResize="0"/>
          <p:nvPr/>
        </p:nvPicPr>
        <p:blipFill>
          <a:blip r:embed="rId5">
            <a:alphaModFix/>
          </a:blip>
          <a:stretch>
            <a:fillRect/>
          </a:stretch>
        </p:blipFill>
        <p:spPr>
          <a:xfrm>
            <a:off x="4229101" y="-472240"/>
            <a:ext cx="5295898" cy="2407246"/>
          </a:xfrm>
          <a:prstGeom prst="rect">
            <a:avLst/>
          </a:prstGeom>
          <a:noFill/>
          <a:ln>
            <a:noFill/>
          </a:ln>
        </p:spPr>
      </p:pic>
      <p:pic>
        <p:nvPicPr>
          <p:cNvPr id="658" name="Google Shape;658;p19"/>
          <p:cNvPicPr preferRelativeResize="0"/>
          <p:nvPr/>
        </p:nvPicPr>
        <p:blipFill>
          <a:blip r:embed="rId6">
            <a:alphaModFix/>
          </a:blip>
          <a:stretch>
            <a:fillRect/>
          </a:stretch>
        </p:blipFill>
        <p:spPr>
          <a:xfrm>
            <a:off x="5087501" y="3346591"/>
            <a:ext cx="5295899" cy="237338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9" name="Shape 659"/>
        <p:cNvGrpSpPr/>
        <p:nvPr/>
      </p:nvGrpSpPr>
      <p:grpSpPr>
        <a:xfrm>
          <a:off x="0" y="0"/>
          <a:ext cx="0" cy="0"/>
          <a:chOff x="0" y="0"/>
          <a:chExt cx="0" cy="0"/>
        </a:xfrm>
      </p:grpSpPr>
      <p:pic>
        <p:nvPicPr>
          <p:cNvPr id="660" name="Google Shape;660;p20"/>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61" name="Google Shape;661;p20"/>
          <p:cNvSpPr txBox="1"/>
          <p:nvPr>
            <p:ph type="title"/>
          </p:nvPr>
        </p:nvSpPr>
        <p:spPr>
          <a:xfrm>
            <a:off x="3922675" y="1181100"/>
            <a:ext cx="4508100" cy="27813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b="0"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662" name="Google Shape;662;p20"/>
          <p:cNvPicPr preferRelativeResize="0"/>
          <p:nvPr/>
        </p:nvPicPr>
        <p:blipFill rotWithShape="1">
          <a:blip r:embed="rId3">
            <a:alphaModFix/>
          </a:blip>
          <a:srcRect b="20898" l="0" r="0" t="20904"/>
          <a:stretch/>
        </p:blipFill>
        <p:spPr>
          <a:xfrm>
            <a:off x="4905375" y="-440772"/>
            <a:ext cx="5295899" cy="1330501"/>
          </a:xfrm>
          <a:prstGeom prst="rect">
            <a:avLst/>
          </a:prstGeom>
          <a:noFill/>
          <a:ln>
            <a:noFill/>
          </a:ln>
        </p:spPr>
      </p:pic>
      <p:sp>
        <p:nvSpPr>
          <p:cNvPr id="663" name="Google Shape;663;p20"/>
          <p:cNvSpPr/>
          <p:nvPr/>
        </p:nvSpPr>
        <p:spPr>
          <a:xfrm>
            <a:off x="3209925" y="4501843"/>
            <a:ext cx="6029325" cy="1108375"/>
          </a:xfrm>
          <a:custGeom>
            <a:rect b="b" l="l" r="r" t="t"/>
            <a:pathLst>
              <a:path extrusionOk="0" h="44335" w="241173">
                <a:moveTo>
                  <a:pt x="0" y="44335"/>
                </a:moveTo>
                <a:cubicBezTo>
                  <a:pt x="12173" y="42306"/>
                  <a:pt x="24037" y="36880"/>
                  <a:pt x="33909" y="29476"/>
                </a:cubicBezTo>
                <a:cubicBezTo>
                  <a:pt x="43998" y="21910"/>
                  <a:pt x="52577" y="9107"/>
                  <a:pt x="65151" y="8140"/>
                </a:cubicBezTo>
                <a:cubicBezTo>
                  <a:pt x="76506" y="7267"/>
                  <a:pt x="88320" y="8541"/>
                  <a:pt x="99060" y="12331"/>
                </a:cubicBezTo>
                <a:cubicBezTo>
                  <a:pt x="113157" y="17306"/>
                  <a:pt x="131297" y="28921"/>
                  <a:pt x="143256" y="19951"/>
                </a:cubicBezTo>
                <a:cubicBezTo>
                  <a:pt x="147466" y="16794"/>
                  <a:pt x="148911" y="8373"/>
                  <a:pt x="145542" y="4330"/>
                </a:cubicBezTo>
                <a:cubicBezTo>
                  <a:pt x="143020" y="1304"/>
                  <a:pt x="138392" y="-418"/>
                  <a:pt x="134493" y="139"/>
                </a:cubicBezTo>
                <a:cubicBezTo>
                  <a:pt x="129488" y="854"/>
                  <a:pt x="136012" y="12863"/>
                  <a:pt x="140970" y="13855"/>
                </a:cubicBezTo>
                <a:cubicBezTo>
                  <a:pt x="152632" y="16187"/>
                  <a:pt x="164559" y="10741"/>
                  <a:pt x="176403" y="9664"/>
                </a:cubicBezTo>
                <a:cubicBezTo>
                  <a:pt x="189550" y="8469"/>
                  <a:pt x="202624" y="12828"/>
                  <a:pt x="215646" y="14998"/>
                </a:cubicBezTo>
                <a:cubicBezTo>
                  <a:pt x="225174" y="16586"/>
                  <a:pt x="236853" y="20074"/>
                  <a:pt x="241173" y="28714"/>
                </a:cubicBezTo>
              </a:path>
            </a:pathLst>
          </a:custGeom>
          <a:noFill/>
          <a:ln cap="flat" cmpd="sng" w="19050">
            <a:solidFill>
              <a:schemeClr val="accent5"/>
            </a:solidFill>
            <a:prstDash val="dash"/>
            <a:round/>
            <a:headEnd len="med" w="med" type="none"/>
            <a:tailEnd len="med" w="med" type="none"/>
          </a:ln>
        </p:spPr>
      </p:sp>
      <p:pic>
        <p:nvPicPr>
          <p:cNvPr id="664" name="Google Shape;664;p20"/>
          <p:cNvPicPr preferRelativeResize="0"/>
          <p:nvPr/>
        </p:nvPicPr>
        <p:blipFill>
          <a:blip r:embed="rId4">
            <a:alphaModFix/>
          </a:blip>
          <a:stretch>
            <a:fillRect/>
          </a:stretch>
        </p:blipFill>
        <p:spPr>
          <a:xfrm>
            <a:off x="-1743074" y="1815277"/>
            <a:ext cx="5295899" cy="2251888"/>
          </a:xfrm>
          <a:prstGeom prst="rect">
            <a:avLst/>
          </a:prstGeom>
          <a:noFill/>
          <a:ln>
            <a:noFill/>
          </a:ln>
        </p:spPr>
      </p:pic>
      <p:pic>
        <p:nvPicPr>
          <p:cNvPr id="665" name="Google Shape;665;p20"/>
          <p:cNvPicPr preferRelativeResize="0"/>
          <p:nvPr/>
        </p:nvPicPr>
        <p:blipFill rotWithShape="1">
          <a:blip r:embed="rId5">
            <a:alphaModFix/>
          </a:blip>
          <a:srcRect b="15986" l="6117" r="6109" t="15986"/>
          <a:stretch/>
        </p:blipFill>
        <p:spPr>
          <a:xfrm>
            <a:off x="1609725" y="3962400"/>
            <a:ext cx="4648198" cy="1759450"/>
          </a:xfrm>
          <a:prstGeom prst="rect">
            <a:avLst/>
          </a:prstGeom>
          <a:noFill/>
          <a:ln>
            <a:noFill/>
          </a:ln>
        </p:spPr>
      </p:pic>
      <p:pic>
        <p:nvPicPr>
          <p:cNvPr id="666" name="Google Shape;666;p20"/>
          <p:cNvPicPr preferRelativeResize="0"/>
          <p:nvPr/>
        </p:nvPicPr>
        <p:blipFill>
          <a:blip r:embed="rId6">
            <a:alphaModFix/>
          </a:blip>
          <a:stretch>
            <a:fillRect/>
          </a:stretch>
        </p:blipFill>
        <p:spPr>
          <a:xfrm>
            <a:off x="-1438274" y="-483140"/>
            <a:ext cx="5295898" cy="240724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67" name="Shape 667"/>
        <p:cNvGrpSpPr/>
        <p:nvPr/>
      </p:nvGrpSpPr>
      <p:grpSpPr>
        <a:xfrm>
          <a:off x="0" y="0"/>
          <a:ext cx="0" cy="0"/>
          <a:chOff x="0" y="0"/>
          <a:chExt cx="0" cy="0"/>
        </a:xfrm>
      </p:grpSpPr>
      <p:pic>
        <p:nvPicPr>
          <p:cNvPr id="668" name="Google Shape;668;p21"/>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69" name="Google Shape;669;p21"/>
          <p:cNvSpPr txBox="1"/>
          <p:nvPr>
            <p:ph type="title"/>
          </p:nvPr>
        </p:nvSpPr>
        <p:spPr>
          <a:xfrm>
            <a:off x="1819275" y="1525475"/>
            <a:ext cx="5505600" cy="1027800"/>
          </a:xfrm>
          <a:prstGeom prst="rect">
            <a:avLst/>
          </a:prstGeom>
        </p:spPr>
        <p:txBody>
          <a:bodyPr anchorCtr="0" anchor="b" bIns="91425" lIns="91425" spcFirstLastPara="1" rIns="91425" wrap="square" tIns="91425">
            <a:noAutofit/>
          </a:bodyPr>
          <a:lstStyle>
            <a:lvl1pPr lvl="0" algn="ctr">
              <a:spcBef>
                <a:spcPts val="0"/>
              </a:spcBef>
              <a:spcAft>
                <a:spcPts val="0"/>
              </a:spcAft>
              <a:buSzPts val="3500"/>
              <a:buNone/>
              <a:defRPr b="0" sz="6000">
                <a:solidFill>
                  <a:srgbClr val="13394F"/>
                </a:solidFill>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670" name="Google Shape;670;p21"/>
          <p:cNvSpPr txBox="1"/>
          <p:nvPr>
            <p:ph idx="1" type="subTitle"/>
          </p:nvPr>
        </p:nvSpPr>
        <p:spPr>
          <a:xfrm>
            <a:off x="1819275" y="2429425"/>
            <a:ext cx="5505600" cy="1188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671" name="Google Shape;671;p21"/>
          <p:cNvPicPr preferRelativeResize="0"/>
          <p:nvPr/>
        </p:nvPicPr>
        <p:blipFill rotWithShape="1">
          <a:blip r:embed="rId3">
            <a:alphaModFix/>
          </a:blip>
          <a:srcRect b="15316" l="6117" r="6109" t="15316"/>
          <a:stretch/>
        </p:blipFill>
        <p:spPr>
          <a:xfrm>
            <a:off x="-1800225" y="-335225"/>
            <a:ext cx="4648202" cy="1702300"/>
          </a:xfrm>
          <a:prstGeom prst="rect">
            <a:avLst/>
          </a:prstGeom>
          <a:noFill/>
          <a:ln>
            <a:noFill/>
          </a:ln>
        </p:spPr>
      </p:pic>
      <p:pic>
        <p:nvPicPr>
          <p:cNvPr id="672" name="Google Shape;672;p21"/>
          <p:cNvPicPr preferRelativeResize="0"/>
          <p:nvPr/>
        </p:nvPicPr>
        <p:blipFill rotWithShape="1">
          <a:blip r:embed="rId4">
            <a:alphaModFix/>
          </a:blip>
          <a:srcRect b="21078" l="0" r="0" t="21078"/>
          <a:stretch/>
        </p:blipFill>
        <p:spPr>
          <a:xfrm>
            <a:off x="5725675" y="17823"/>
            <a:ext cx="5295899" cy="1372825"/>
          </a:xfrm>
          <a:prstGeom prst="rect">
            <a:avLst/>
          </a:prstGeom>
          <a:noFill/>
          <a:ln>
            <a:noFill/>
          </a:ln>
        </p:spPr>
      </p:pic>
      <p:pic>
        <p:nvPicPr>
          <p:cNvPr id="673" name="Google Shape;673;p21"/>
          <p:cNvPicPr preferRelativeResize="0"/>
          <p:nvPr/>
        </p:nvPicPr>
        <p:blipFill rotWithShape="1">
          <a:blip r:embed="rId5">
            <a:alphaModFix/>
          </a:blip>
          <a:srcRect b="13668" l="6657" r="6649" t="13668"/>
          <a:stretch/>
        </p:blipFill>
        <p:spPr>
          <a:xfrm>
            <a:off x="-1171575" y="3914775"/>
            <a:ext cx="4591052" cy="2075225"/>
          </a:xfrm>
          <a:prstGeom prst="rect">
            <a:avLst/>
          </a:prstGeom>
          <a:noFill/>
          <a:ln>
            <a:noFill/>
          </a:ln>
        </p:spPr>
      </p:pic>
      <p:sp>
        <p:nvSpPr>
          <p:cNvPr id="674" name="Google Shape;674;p21"/>
          <p:cNvSpPr/>
          <p:nvPr/>
        </p:nvSpPr>
        <p:spPr>
          <a:xfrm>
            <a:off x="1438275" y="-314325"/>
            <a:ext cx="5991225" cy="1042900"/>
          </a:xfrm>
          <a:custGeom>
            <a:rect b="b" l="l" r="r" t="t"/>
            <a:pathLst>
              <a:path extrusionOk="0" h="41716" w="239649">
                <a:moveTo>
                  <a:pt x="239649" y="36195"/>
                </a:moveTo>
                <a:cubicBezTo>
                  <a:pt x="232562" y="26746"/>
                  <a:pt x="217552" y="25908"/>
                  <a:pt x="205740" y="25908"/>
                </a:cubicBezTo>
                <a:cubicBezTo>
                  <a:pt x="197658" y="25908"/>
                  <a:pt x="187452" y="23622"/>
                  <a:pt x="181737" y="29337"/>
                </a:cubicBezTo>
                <a:cubicBezTo>
                  <a:pt x="176235" y="34839"/>
                  <a:pt x="198689" y="46296"/>
                  <a:pt x="202692" y="39624"/>
                </a:cubicBezTo>
                <a:cubicBezTo>
                  <a:pt x="208103" y="30606"/>
                  <a:pt x="189862" y="19775"/>
                  <a:pt x="179451" y="18288"/>
                </a:cubicBezTo>
                <a:cubicBezTo>
                  <a:pt x="163286" y="15979"/>
                  <a:pt x="148219" y="28040"/>
                  <a:pt x="132207" y="31242"/>
                </a:cubicBezTo>
                <a:cubicBezTo>
                  <a:pt x="105805" y="36522"/>
                  <a:pt x="77691" y="37971"/>
                  <a:pt x="51435" y="32004"/>
                </a:cubicBezTo>
                <a:cubicBezTo>
                  <a:pt x="31744" y="27529"/>
                  <a:pt x="15513" y="12927"/>
                  <a:pt x="0" y="0"/>
                </a:cubicBezTo>
              </a:path>
            </a:pathLst>
          </a:custGeom>
          <a:noFill/>
          <a:ln cap="flat" cmpd="sng" w="19050">
            <a:solidFill>
              <a:schemeClr val="accent5"/>
            </a:solidFill>
            <a:prstDash val="dash"/>
            <a:round/>
            <a:headEnd len="med" w="med" type="none"/>
            <a:tailEnd len="med" w="med" type="none"/>
          </a:ln>
        </p:spPr>
      </p:sp>
      <p:pic>
        <p:nvPicPr>
          <p:cNvPr id="675" name="Google Shape;675;p21"/>
          <p:cNvPicPr preferRelativeResize="0"/>
          <p:nvPr/>
        </p:nvPicPr>
        <p:blipFill rotWithShape="1">
          <a:blip r:embed="rId6">
            <a:alphaModFix/>
          </a:blip>
          <a:srcRect b="12836" l="0" r="0" t="12836"/>
          <a:stretch/>
        </p:blipFill>
        <p:spPr>
          <a:xfrm>
            <a:off x="5954275" y="3476624"/>
            <a:ext cx="5295902" cy="1702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6" name="Shape 676"/>
        <p:cNvGrpSpPr/>
        <p:nvPr/>
      </p:nvGrpSpPr>
      <p:grpSpPr>
        <a:xfrm>
          <a:off x="0" y="0"/>
          <a:ext cx="0" cy="0"/>
          <a:chOff x="0" y="0"/>
          <a:chExt cx="0" cy="0"/>
        </a:xfrm>
      </p:grpSpPr>
      <p:sp>
        <p:nvSpPr>
          <p:cNvPr id="677" name="Google Shape;677;p22"/>
          <p:cNvSpPr/>
          <p:nvPr>
            <p:ph idx="2" type="pic"/>
          </p:nvPr>
        </p:nvSpPr>
        <p:spPr>
          <a:xfrm>
            <a:off x="0" y="0"/>
            <a:ext cx="9144300" cy="5143500"/>
          </a:xfrm>
          <a:prstGeom prst="rect">
            <a:avLst/>
          </a:prstGeom>
          <a:noFill/>
          <a:ln>
            <a:noFill/>
          </a:ln>
        </p:spPr>
      </p:sp>
      <p:sp>
        <p:nvSpPr>
          <p:cNvPr id="678" name="Google Shape;678;p22"/>
          <p:cNvSpPr txBox="1"/>
          <p:nvPr>
            <p:ph type="title"/>
          </p:nvPr>
        </p:nvSpPr>
        <p:spPr>
          <a:xfrm>
            <a:off x="720000" y="4014450"/>
            <a:ext cx="7704000" cy="572700"/>
          </a:xfrm>
          <a:prstGeom prst="rect">
            <a:avLst/>
          </a:prstGeom>
          <a:solidFill>
            <a:schemeClr val="dk1"/>
          </a:solidFill>
        </p:spPr>
        <p:txBody>
          <a:bodyPr anchorCtr="0" anchor="t" bIns="91425" lIns="91425" spcFirstLastPara="1" rIns="91425" wrap="square" tIns="91425">
            <a:noAutofit/>
          </a:bodyPr>
          <a:lstStyle>
            <a:lvl1pPr lvl="0" algn="ctr">
              <a:spcBef>
                <a:spcPts val="0"/>
              </a:spcBef>
              <a:spcAft>
                <a:spcPts val="0"/>
              </a:spcAft>
              <a:buSzPts val="3500"/>
              <a:buNone/>
              <a:defRPr b="0">
                <a:solidFill>
                  <a:schemeClr val="lt1"/>
                </a:solidFill>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9" name="Shape 679"/>
        <p:cNvGrpSpPr/>
        <p:nvPr/>
      </p:nvGrpSpPr>
      <p:grpSpPr>
        <a:xfrm>
          <a:off x="0" y="0"/>
          <a:ext cx="0" cy="0"/>
          <a:chOff x="0" y="0"/>
          <a:chExt cx="0" cy="0"/>
        </a:xfrm>
      </p:grpSpPr>
      <p:pic>
        <p:nvPicPr>
          <p:cNvPr id="680" name="Google Shape;680;p23"/>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81" name="Google Shape;681;p23"/>
          <p:cNvSpPr txBox="1"/>
          <p:nvPr>
            <p:ph hasCustomPrompt="1" type="title"/>
          </p:nvPr>
        </p:nvSpPr>
        <p:spPr>
          <a:xfrm>
            <a:off x="1284000" y="539500"/>
            <a:ext cx="6576000" cy="15729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b="0"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2" name="Google Shape;682;p23"/>
          <p:cNvSpPr txBox="1"/>
          <p:nvPr>
            <p:ph idx="1" type="subTitle"/>
          </p:nvPr>
        </p:nvSpPr>
        <p:spPr>
          <a:xfrm>
            <a:off x="1284000" y="2112650"/>
            <a:ext cx="6576000" cy="497100"/>
          </a:xfrm>
          <a:prstGeom prst="rect">
            <a:avLst/>
          </a:prstGeom>
          <a:solidFill>
            <a:srgbClr val="FFFFFF">
              <a:alpha val="34590"/>
            </a:srgbClr>
          </a:solidFill>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pic>
        <p:nvPicPr>
          <p:cNvPr id="683" name="Google Shape;683;p23"/>
          <p:cNvPicPr preferRelativeResize="0"/>
          <p:nvPr/>
        </p:nvPicPr>
        <p:blipFill>
          <a:blip r:embed="rId3">
            <a:alphaModFix/>
          </a:blip>
          <a:stretch>
            <a:fillRect/>
          </a:stretch>
        </p:blipFill>
        <p:spPr>
          <a:xfrm>
            <a:off x="5782826" y="3582827"/>
            <a:ext cx="5295899" cy="2251888"/>
          </a:xfrm>
          <a:prstGeom prst="rect">
            <a:avLst/>
          </a:prstGeom>
          <a:noFill/>
          <a:ln>
            <a:noFill/>
          </a:ln>
        </p:spPr>
      </p:pic>
      <p:pic>
        <p:nvPicPr>
          <p:cNvPr id="684" name="Google Shape;684;p23"/>
          <p:cNvPicPr preferRelativeResize="0"/>
          <p:nvPr/>
        </p:nvPicPr>
        <p:blipFill>
          <a:blip r:embed="rId4">
            <a:alphaModFix/>
          </a:blip>
          <a:stretch>
            <a:fillRect/>
          </a:stretch>
        </p:blipFill>
        <p:spPr>
          <a:xfrm>
            <a:off x="847726" y="3310839"/>
            <a:ext cx="5295899" cy="258631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85" name="Shape 68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86" name="Shape 686"/>
        <p:cNvGrpSpPr/>
        <p:nvPr/>
      </p:nvGrpSpPr>
      <p:grpSpPr>
        <a:xfrm>
          <a:off x="0" y="0"/>
          <a:ext cx="0" cy="0"/>
          <a:chOff x="0" y="0"/>
          <a:chExt cx="0" cy="0"/>
        </a:xfrm>
      </p:grpSpPr>
      <p:pic>
        <p:nvPicPr>
          <p:cNvPr id="687" name="Google Shape;687;p25"/>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688" name="Google Shape;688;p25"/>
          <p:cNvSpPr txBox="1"/>
          <p:nvPr>
            <p:ph type="title"/>
          </p:nvPr>
        </p:nvSpPr>
        <p:spPr>
          <a:xfrm>
            <a:off x="1714500" y="445025"/>
            <a:ext cx="5715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689" name="Google Shape;689;p25"/>
          <p:cNvSpPr txBox="1"/>
          <p:nvPr>
            <p:ph idx="1" type="subTitle"/>
          </p:nvPr>
        </p:nvSpPr>
        <p:spPr>
          <a:xfrm>
            <a:off x="719976" y="2269375"/>
            <a:ext cx="23055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0" name="Google Shape;690;p25"/>
          <p:cNvSpPr txBox="1"/>
          <p:nvPr>
            <p:ph idx="2" type="subTitle"/>
          </p:nvPr>
        </p:nvSpPr>
        <p:spPr>
          <a:xfrm>
            <a:off x="3419250" y="2269375"/>
            <a:ext cx="23055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1" name="Google Shape;691;p25"/>
          <p:cNvSpPr txBox="1"/>
          <p:nvPr>
            <p:ph idx="3" type="subTitle"/>
          </p:nvPr>
        </p:nvSpPr>
        <p:spPr>
          <a:xfrm>
            <a:off x="719976" y="3931375"/>
            <a:ext cx="23055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2" name="Google Shape;692;p25"/>
          <p:cNvSpPr txBox="1"/>
          <p:nvPr>
            <p:ph idx="4" type="subTitle"/>
          </p:nvPr>
        </p:nvSpPr>
        <p:spPr>
          <a:xfrm>
            <a:off x="3419250" y="3931375"/>
            <a:ext cx="23055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3" name="Google Shape;693;p25"/>
          <p:cNvSpPr txBox="1"/>
          <p:nvPr>
            <p:ph idx="5" type="subTitle"/>
          </p:nvPr>
        </p:nvSpPr>
        <p:spPr>
          <a:xfrm>
            <a:off x="6118524" y="2269375"/>
            <a:ext cx="23055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4" name="Google Shape;694;p25"/>
          <p:cNvSpPr txBox="1"/>
          <p:nvPr>
            <p:ph idx="6" type="subTitle"/>
          </p:nvPr>
        </p:nvSpPr>
        <p:spPr>
          <a:xfrm>
            <a:off x="6118524" y="3931375"/>
            <a:ext cx="23055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5" name="Google Shape;695;p25"/>
          <p:cNvSpPr txBox="1"/>
          <p:nvPr>
            <p:ph hasCustomPrompt="1" idx="7" type="title"/>
          </p:nvPr>
        </p:nvSpPr>
        <p:spPr>
          <a:xfrm>
            <a:off x="1505376" y="1295873"/>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algn="ctr">
              <a:spcBef>
                <a:spcPts val="0"/>
              </a:spcBef>
              <a:spcAft>
                <a:spcPts val="0"/>
              </a:spcAft>
              <a:buSzPts val="3000"/>
              <a:buNone/>
              <a:defRPr b="0"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96" name="Google Shape;696;p25"/>
          <p:cNvSpPr txBox="1"/>
          <p:nvPr>
            <p:ph hasCustomPrompt="1" idx="8" type="title"/>
          </p:nvPr>
        </p:nvSpPr>
        <p:spPr>
          <a:xfrm>
            <a:off x="1505376" y="2957902"/>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algn="ctr">
              <a:spcBef>
                <a:spcPts val="0"/>
              </a:spcBef>
              <a:spcAft>
                <a:spcPts val="0"/>
              </a:spcAft>
              <a:buSzPts val="3000"/>
              <a:buNone/>
              <a:defRPr b="0"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97" name="Google Shape;697;p25"/>
          <p:cNvSpPr txBox="1"/>
          <p:nvPr>
            <p:ph hasCustomPrompt="1" idx="9" type="title"/>
          </p:nvPr>
        </p:nvSpPr>
        <p:spPr>
          <a:xfrm>
            <a:off x="4204650" y="1295873"/>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algn="ctr">
              <a:spcBef>
                <a:spcPts val="0"/>
              </a:spcBef>
              <a:spcAft>
                <a:spcPts val="0"/>
              </a:spcAft>
              <a:buSzPts val="3000"/>
              <a:buNone/>
              <a:defRPr b="0"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98" name="Google Shape;698;p25"/>
          <p:cNvSpPr txBox="1"/>
          <p:nvPr>
            <p:ph hasCustomPrompt="1" idx="13" type="title"/>
          </p:nvPr>
        </p:nvSpPr>
        <p:spPr>
          <a:xfrm>
            <a:off x="4204650" y="2957902"/>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algn="ctr">
              <a:spcBef>
                <a:spcPts val="0"/>
              </a:spcBef>
              <a:spcAft>
                <a:spcPts val="0"/>
              </a:spcAft>
              <a:buSzPts val="3000"/>
              <a:buNone/>
              <a:defRPr b="0"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99" name="Google Shape;699;p25"/>
          <p:cNvSpPr txBox="1"/>
          <p:nvPr>
            <p:ph hasCustomPrompt="1" idx="14" type="title"/>
          </p:nvPr>
        </p:nvSpPr>
        <p:spPr>
          <a:xfrm>
            <a:off x="6903950" y="1295873"/>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algn="ctr">
              <a:spcBef>
                <a:spcPts val="0"/>
              </a:spcBef>
              <a:spcAft>
                <a:spcPts val="0"/>
              </a:spcAft>
              <a:buSzPts val="3000"/>
              <a:buNone/>
              <a:defRPr b="0"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00" name="Google Shape;700;p25"/>
          <p:cNvSpPr txBox="1"/>
          <p:nvPr>
            <p:ph hasCustomPrompt="1" idx="15" type="title"/>
          </p:nvPr>
        </p:nvSpPr>
        <p:spPr>
          <a:xfrm>
            <a:off x="6903950" y="2957902"/>
            <a:ext cx="734700" cy="572700"/>
          </a:xfrm>
          <a:prstGeom prst="rect">
            <a:avLst/>
          </a:prstGeom>
          <a:solidFill>
            <a:srgbClr val="FFFFFF">
              <a:alpha val="34590"/>
            </a:srgbClr>
          </a:solidFill>
        </p:spPr>
        <p:txBody>
          <a:bodyPr anchorCtr="0" anchor="ctr" bIns="91425" lIns="91425" spcFirstLastPara="1" rIns="91425" wrap="square" tIns="91425">
            <a:noAutofit/>
          </a:bodyPr>
          <a:lstStyle>
            <a:lvl1pPr lvl="0" algn="ctr">
              <a:spcBef>
                <a:spcPts val="0"/>
              </a:spcBef>
              <a:spcAft>
                <a:spcPts val="0"/>
              </a:spcAft>
              <a:buSzPts val="3000"/>
              <a:buNone/>
              <a:defRPr b="0"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701" name="Google Shape;701;p25"/>
          <p:cNvSpPr txBox="1"/>
          <p:nvPr>
            <p:ph idx="16" type="subTitle"/>
          </p:nvPr>
        </p:nvSpPr>
        <p:spPr>
          <a:xfrm>
            <a:off x="719976" y="1980375"/>
            <a:ext cx="2305500" cy="3945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2" name="Google Shape;702;p25"/>
          <p:cNvSpPr txBox="1"/>
          <p:nvPr>
            <p:ph idx="17" type="subTitle"/>
          </p:nvPr>
        </p:nvSpPr>
        <p:spPr>
          <a:xfrm>
            <a:off x="3419250" y="1980375"/>
            <a:ext cx="2305500" cy="3945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3" name="Google Shape;703;p25"/>
          <p:cNvSpPr txBox="1"/>
          <p:nvPr>
            <p:ph idx="18" type="subTitle"/>
          </p:nvPr>
        </p:nvSpPr>
        <p:spPr>
          <a:xfrm>
            <a:off x="6118524" y="1980375"/>
            <a:ext cx="2305500" cy="3945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4" name="Google Shape;704;p25"/>
          <p:cNvSpPr txBox="1"/>
          <p:nvPr>
            <p:ph idx="19" type="subTitle"/>
          </p:nvPr>
        </p:nvSpPr>
        <p:spPr>
          <a:xfrm>
            <a:off x="719976" y="3642450"/>
            <a:ext cx="2305500" cy="3945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5" name="Google Shape;705;p25"/>
          <p:cNvSpPr txBox="1"/>
          <p:nvPr>
            <p:ph idx="20" type="subTitle"/>
          </p:nvPr>
        </p:nvSpPr>
        <p:spPr>
          <a:xfrm>
            <a:off x="3419250" y="3642450"/>
            <a:ext cx="2305500" cy="3945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06" name="Google Shape;706;p25"/>
          <p:cNvSpPr txBox="1"/>
          <p:nvPr>
            <p:ph idx="21" type="subTitle"/>
          </p:nvPr>
        </p:nvSpPr>
        <p:spPr>
          <a:xfrm>
            <a:off x="6118524" y="3642450"/>
            <a:ext cx="2305500" cy="3945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707" name="Google Shape;707;p25"/>
          <p:cNvPicPr preferRelativeResize="0"/>
          <p:nvPr/>
        </p:nvPicPr>
        <p:blipFill>
          <a:blip r:embed="rId3">
            <a:alphaModFix/>
          </a:blip>
          <a:stretch>
            <a:fillRect/>
          </a:stretch>
        </p:blipFill>
        <p:spPr>
          <a:xfrm>
            <a:off x="6448426" y="3960743"/>
            <a:ext cx="5295900" cy="2453980"/>
          </a:xfrm>
          <a:prstGeom prst="rect">
            <a:avLst/>
          </a:prstGeom>
          <a:noFill/>
          <a:ln>
            <a:noFill/>
          </a:ln>
        </p:spPr>
      </p:pic>
      <p:pic>
        <p:nvPicPr>
          <p:cNvPr id="708" name="Google Shape;708;p25"/>
          <p:cNvPicPr preferRelativeResize="0"/>
          <p:nvPr/>
        </p:nvPicPr>
        <p:blipFill>
          <a:blip r:embed="rId4">
            <a:alphaModFix/>
          </a:blip>
          <a:stretch>
            <a:fillRect/>
          </a:stretch>
        </p:blipFill>
        <p:spPr>
          <a:xfrm>
            <a:off x="-2524074" y="3844002"/>
            <a:ext cx="5295899" cy="2586313"/>
          </a:xfrm>
          <a:prstGeom prst="rect">
            <a:avLst/>
          </a:prstGeom>
          <a:noFill/>
          <a:ln>
            <a:noFill/>
          </a:ln>
        </p:spPr>
      </p:pic>
      <p:pic>
        <p:nvPicPr>
          <p:cNvPr id="709" name="Google Shape;709;p25"/>
          <p:cNvPicPr preferRelativeResize="0"/>
          <p:nvPr/>
        </p:nvPicPr>
        <p:blipFill>
          <a:blip r:embed="rId5">
            <a:alphaModFix/>
          </a:blip>
          <a:stretch>
            <a:fillRect/>
          </a:stretch>
        </p:blipFill>
        <p:spPr>
          <a:xfrm>
            <a:off x="-2463474" y="-985091"/>
            <a:ext cx="5295901" cy="2366198"/>
          </a:xfrm>
          <a:prstGeom prst="rect">
            <a:avLst/>
          </a:prstGeom>
          <a:noFill/>
          <a:ln>
            <a:noFill/>
          </a:ln>
        </p:spPr>
      </p:pic>
      <p:sp>
        <p:nvSpPr>
          <p:cNvPr id="710" name="Google Shape;710;p25"/>
          <p:cNvSpPr/>
          <p:nvPr/>
        </p:nvSpPr>
        <p:spPr>
          <a:xfrm>
            <a:off x="8677275" y="790575"/>
            <a:ext cx="407400" cy="4533900"/>
          </a:xfrm>
          <a:custGeom>
            <a:rect b="b" l="l" r="r" t="t"/>
            <a:pathLst>
              <a:path extrusionOk="0" h="181356" w="16296">
                <a:moveTo>
                  <a:pt x="8001" y="0"/>
                </a:moveTo>
                <a:cubicBezTo>
                  <a:pt x="12330" y="1732"/>
                  <a:pt x="15773" y="7620"/>
                  <a:pt x="14859" y="12192"/>
                </a:cubicBezTo>
                <a:cubicBezTo>
                  <a:pt x="12416" y="24407"/>
                  <a:pt x="0" y="34025"/>
                  <a:pt x="0" y="46482"/>
                </a:cubicBezTo>
                <a:cubicBezTo>
                  <a:pt x="0" y="57848"/>
                  <a:pt x="2153" y="69882"/>
                  <a:pt x="8001" y="79629"/>
                </a:cubicBezTo>
                <a:cubicBezTo>
                  <a:pt x="12278" y="86758"/>
                  <a:pt x="17178" y="95021"/>
                  <a:pt x="16002" y="103251"/>
                </a:cubicBezTo>
                <a:cubicBezTo>
                  <a:pt x="14881" y="111095"/>
                  <a:pt x="10783" y="118262"/>
                  <a:pt x="7239" y="125349"/>
                </a:cubicBezTo>
                <a:cubicBezTo>
                  <a:pt x="1814" y="136200"/>
                  <a:pt x="762" y="149031"/>
                  <a:pt x="762" y="161163"/>
                </a:cubicBezTo>
                <a:cubicBezTo>
                  <a:pt x="762" y="167924"/>
                  <a:pt x="-357" y="175309"/>
                  <a:pt x="2667" y="181356"/>
                </a:cubicBezTo>
              </a:path>
            </a:pathLst>
          </a:custGeom>
          <a:noFill/>
          <a:ln cap="flat" cmpd="sng" w="19050">
            <a:solidFill>
              <a:schemeClr val="accent5"/>
            </a:solidFill>
            <a:prstDash val="dash"/>
            <a:round/>
            <a:headEnd len="med" w="med" type="none"/>
            <a:tailEnd len="med" w="med" type="none"/>
          </a:ln>
        </p:spPr>
      </p:sp>
      <p:sp>
        <p:nvSpPr>
          <p:cNvPr id="711" name="Google Shape;711;p25"/>
          <p:cNvSpPr/>
          <p:nvPr/>
        </p:nvSpPr>
        <p:spPr>
          <a:xfrm>
            <a:off x="-781050" y="-247650"/>
            <a:ext cx="3114675" cy="3295650"/>
          </a:xfrm>
          <a:custGeom>
            <a:rect b="b" l="l" r="r" t="t"/>
            <a:pathLst>
              <a:path extrusionOk="0" h="131826" w="124587">
                <a:moveTo>
                  <a:pt x="124587" y="762"/>
                </a:moveTo>
                <a:cubicBezTo>
                  <a:pt x="109157" y="13106"/>
                  <a:pt x="88341" y="20193"/>
                  <a:pt x="68580" y="20193"/>
                </a:cubicBezTo>
                <a:cubicBezTo>
                  <a:pt x="64845" y="20193"/>
                  <a:pt x="60823" y="17184"/>
                  <a:pt x="59436" y="13716"/>
                </a:cubicBezTo>
                <a:cubicBezTo>
                  <a:pt x="57558" y="9021"/>
                  <a:pt x="60857" y="0"/>
                  <a:pt x="65913" y="0"/>
                </a:cubicBezTo>
                <a:cubicBezTo>
                  <a:pt x="67996" y="0"/>
                  <a:pt x="69381" y="2898"/>
                  <a:pt x="69723" y="4953"/>
                </a:cubicBezTo>
                <a:cubicBezTo>
                  <a:pt x="70934" y="12219"/>
                  <a:pt x="60235" y="16353"/>
                  <a:pt x="54483" y="20955"/>
                </a:cubicBezTo>
                <a:cubicBezTo>
                  <a:pt x="47152" y="26820"/>
                  <a:pt x="43084" y="36346"/>
                  <a:pt x="40386" y="45339"/>
                </a:cubicBezTo>
                <a:cubicBezTo>
                  <a:pt x="35817" y="60568"/>
                  <a:pt x="48816" y="78145"/>
                  <a:pt x="43053" y="92964"/>
                </a:cubicBezTo>
                <a:cubicBezTo>
                  <a:pt x="36046" y="110982"/>
                  <a:pt x="15096" y="119749"/>
                  <a:pt x="0" y="131826"/>
                </a:cubicBezTo>
              </a:path>
            </a:pathLst>
          </a:custGeom>
          <a:noFill/>
          <a:ln cap="flat" cmpd="sng" w="19050">
            <a:solidFill>
              <a:schemeClr val="accent5"/>
            </a:solidFill>
            <a:prstDash val="dash"/>
            <a:round/>
            <a:headEnd len="med" w="med" type="none"/>
            <a:tailEnd len="med" w="med" type="none"/>
          </a:ln>
        </p:spPr>
      </p:sp>
      <p:grpSp>
        <p:nvGrpSpPr>
          <p:cNvPr id="712" name="Google Shape;712;p25"/>
          <p:cNvGrpSpPr/>
          <p:nvPr/>
        </p:nvGrpSpPr>
        <p:grpSpPr>
          <a:xfrm rot="-7874487">
            <a:off x="7445949" y="-249506"/>
            <a:ext cx="1580608" cy="1422013"/>
            <a:chOff x="3831720" y="930105"/>
            <a:chExt cx="4174638" cy="3755764"/>
          </a:xfrm>
        </p:grpSpPr>
        <p:sp>
          <p:nvSpPr>
            <p:cNvPr id="713" name="Google Shape;713;p25"/>
            <p:cNvSpPr/>
            <p:nvPr/>
          </p:nvSpPr>
          <p:spPr>
            <a:xfrm>
              <a:off x="3831720" y="1171461"/>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4" name="Google Shape;714;p25"/>
            <p:cNvGrpSpPr/>
            <p:nvPr/>
          </p:nvGrpSpPr>
          <p:grpSpPr>
            <a:xfrm>
              <a:off x="4138184" y="930105"/>
              <a:ext cx="3868174" cy="3755764"/>
              <a:chOff x="4138184" y="930105"/>
              <a:chExt cx="3868174" cy="3755764"/>
            </a:xfrm>
          </p:grpSpPr>
          <p:sp>
            <p:nvSpPr>
              <p:cNvPr id="715" name="Google Shape;715;p25"/>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5"/>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5"/>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5"/>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5"/>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5"/>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5"/>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5"/>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5"/>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5"/>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5"/>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5"/>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5"/>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5"/>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5"/>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5"/>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5"/>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5"/>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5"/>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5"/>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5"/>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5"/>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5"/>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5"/>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5"/>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5"/>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5"/>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5"/>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5"/>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5"/>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5"/>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5"/>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5"/>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5"/>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5"/>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5"/>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5"/>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5"/>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5"/>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5"/>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5"/>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5"/>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5"/>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5"/>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5"/>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5"/>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5"/>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5"/>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5"/>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5"/>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5"/>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5"/>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5"/>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5"/>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5"/>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5"/>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5"/>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5"/>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5"/>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5"/>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5"/>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5"/>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5"/>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5"/>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5"/>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5"/>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5"/>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5"/>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5"/>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5"/>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5"/>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5"/>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5"/>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5"/>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5"/>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5"/>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5"/>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5"/>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5"/>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5"/>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5"/>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5"/>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5"/>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5"/>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5"/>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5"/>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5"/>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5"/>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5"/>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5"/>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5"/>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5"/>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5"/>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5"/>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5"/>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5"/>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5"/>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5"/>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5"/>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5"/>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5"/>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5"/>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5"/>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5"/>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5"/>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5"/>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5"/>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5"/>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5"/>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5"/>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5"/>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5"/>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5"/>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5"/>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5"/>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5"/>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50" name="Shape 850"/>
        <p:cNvGrpSpPr/>
        <p:nvPr/>
      </p:nvGrpSpPr>
      <p:grpSpPr>
        <a:xfrm>
          <a:off x="0" y="0"/>
          <a:ext cx="0" cy="0"/>
          <a:chOff x="0" y="0"/>
          <a:chExt cx="0" cy="0"/>
        </a:xfrm>
      </p:grpSpPr>
      <p:pic>
        <p:nvPicPr>
          <p:cNvPr id="851" name="Google Shape;851;p26"/>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852" name="Google Shape;852;p26"/>
          <p:cNvSpPr txBox="1"/>
          <p:nvPr>
            <p:ph type="title"/>
          </p:nvPr>
        </p:nvSpPr>
        <p:spPr>
          <a:xfrm>
            <a:off x="5591175" y="3586200"/>
            <a:ext cx="2839800" cy="531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b="0"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853" name="Google Shape;853;p26"/>
          <p:cNvSpPr txBox="1"/>
          <p:nvPr>
            <p:ph idx="1" type="subTitle"/>
          </p:nvPr>
        </p:nvSpPr>
        <p:spPr>
          <a:xfrm>
            <a:off x="1809750" y="1025400"/>
            <a:ext cx="6621300" cy="24501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pic>
        <p:nvPicPr>
          <p:cNvPr id="854" name="Google Shape;854;p26"/>
          <p:cNvPicPr preferRelativeResize="0"/>
          <p:nvPr/>
        </p:nvPicPr>
        <p:blipFill>
          <a:blip r:embed="rId3">
            <a:alphaModFix/>
          </a:blip>
          <a:stretch>
            <a:fillRect/>
          </a:stretch>
        </p:blipFill>
        <p:spPr>
          <a:xfrm>
            <a:off x="4438651" y="-1302290"/>
            <a:ext cx="5295898" cy="2407246"/>
          </a:xfrm>
          <a:prstGeom prst="rect">
            <a:avLst/>
          </a:prstGeom>
          <a:noFill/>
          <a:ln>
            <a:noFill/>
          </a:ln>
        </p:spPr>
      </p:pic>
      <p:sp>
        <p:nvSpPr>
          <p:cNvPr id="855" name="Google Shape;855;p26"/>
          <p:cNvSpPr/>
          <p:nvPr/>
        </p:nvSpPr>
        <p:spPr>
          <a:xfrm>
            <a:off x="2800350" y="-266700"/>
            <a:ext cx="6410325" cy="771725"/>
          </a:xfrm>
          <a:custGeom>
            <a:rect b="b" l="l" r="r" t="t"/>
            <a:pathLst>
              <a:path extrusionOk="0" h="30869" w="256413">
                <a:moveTo>
                  <a:pt x="256413" y="19050"/>
                </a:moveTo>
                <a:cubicBezTo>
                  <a:pt x="234726" y="23869"/>
                  <a:pt x="208604" y="38231"/>
                  <a:pt x="190119" y="25908"/>
                </a:cubicBezTo>
                <a:cubicBezTo>
                  <a:pt x="186705" y="23632"/>
                  <a:pt x="190798" y="15776"/>
                  <a:pt x="194691" y="14478"/>
                </a:cubicBezTo>
                <a:cubicBezTo>
                  <a:pt x="198324" y="13267"/>
                  <a:pt x="202874" y="13592"/>
                  <a:pt x="206121" y="15621"/>
                </a:cubicBezTo>
                <a:cubicBezTo>
                  <a:pt x="207736" y="16631"/>
                  <a:pt x="207468" y="19989"/>
                  <a:pt x="206121" y="21336"/>
                </a:cubicBezTo>
                <a:cubicBezTo>
                  <a:pt x="198096" y="29361"/>
                  <a:pt x="182978" y="21877"/>
                  <a:pt x="172212" y="18288"/>
                </a:cubicBezTo>
                <a:cubicBezTo>
                  <a:pt x="160984" y="14545"/>
                  <a:pt x="148580" y="15094"/>
                  <a:pt x="136779" y="16002"/>
                </a:cubicBezTo>
                <a:cubicBezTo>
                  <a:pt x="121053" y="17212"/>
                  <a:pt x="106225" y="23861"/>
                  <a:pt x="91059" y="28194"/>
                </a:cubicBezTo>
                <a:cubicBezTo>
                  <a:pt x="80174" y="31304"/>
                  <a:pt x="68437" y="30967"/>
                  <a:pt x="57150" y="30099"/>
                </a:cubicBezTo>
                <a:cubicBezTo>
                  <a:pt x="44255" y="29107"/>
                  <a:pt x="31887" y="23810"/>
                  <a:pt x="20193" y="18288"/>
                </a:cubicBezTo>
                <a:cubicBezTo>
                  <a:pt x="11981" y="14410"/>
                  <a:pt x="8122" y="4061"/>
                  <a:pt x="0" y="0"/>
                </a:cubicBezTo>
              </a:path>
            </a:pathLst>
          </a:custGeom>
          <a:noFill/>
          <a:ln cap="flat" cmpd="sng" w="19050">
            <a:solidFill>
              <a:schemeClr val="accent5"/>
            </a:solidFill>
            <a:prstDash val="dash"/>
            <a:round/>
            <a:headEnd len="med" w="med" type="none"/>
            <a:tailEnd len="med" w="med" type="none"/>
          </a:ln>
        </p:spPr>
      </p:sp>
      <p:pic>
        <p:nvPicPr>
          <p:cNvPr id="856" name="Google Shape;856;p26"/>
          <p:cNvPicPr preferRelativeResize="0"/>
          <p:nvPr/>
        </p:nvPicPr>
        <p:blipFill>
          <a:blip r:embed="rId4">
            <a:alphaModFix/>
          </a:blip>
          <a:stretch>
            <a:fillRect/>
          </a:stretch>
        </p:blipFill>
        <p:spPr>
          <a:xfrm>
            <a:off x="-2028824" y="-961881"/>
            <a:ext cx="5295899" cy="2540678"/>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
    <p:spTree>
      <p:nvGrpSpPr>
        <p:cNvPr id="857" name="Shape 857"/>
        <p:cNvGrpSpPr/>
        <p:nvPr/>
      </p:nvGrpSpPr>
      <p:grpSpPr>
        <a:xfrm>
          <a:off x="0" y="0"/>
          <a:ext cx="0" cy="0"/>
          <a:chOff x="0" y="0"/>
          <a:chExt cx="0" cy="0"/>
        </a:xfrm>
      </p:grpSpPr>
      <p:pic>
        <p:nvPicPr>
          <p:cNvPr id="858" name="Google Shape;858;p27"/>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859" name="Google Shape;85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pic>
        <p:nvPicPr>
          <p:cNvPr id="860" name="Google Shape;860;p27"/>
          <p:cNvPicPr preferRelativeResize="0"/>
          <p:nvPr/>
        </p:nvPicPr>
        <p:blipFill>
          <a:blip r:embed="rId3">
            <a:alphaModFix/>
          </a:blip>
          <a:stretch>
            <a:fillRect/>
          </a:stretch>
        </p:blipFill>
        <p:spPr>
          <a:xfrm flipH="1">
            <a:off x="5895974" y="-1246148"/>
            <a:ext cx="5295899" cy="2586313"/>
          </a:xfrm>
          <a:prstGeom prst="rect">
            <a:avLst/>
          </a:prstGeom>
          <a:noFill/>
          <a:ln>
            <a:noFill/>
          </a:ln>
        </p:spPr>
      </p:pic>
      <p:pic>
        <p:nvPicPr>
          <p:cNvPr id="861" name="Google Shape;861;p27"/>
          <p:cNvPicPr preferRelativeResize="0"/>
          <p:nvPr/>
        </p:nvPicPr>
        <p:blipFill>
          <a:blip r:embed="rId4">
            <a:alphaModFix/>
          </a:blip>
          <a:stretch>
            <a:fillRect/>
          </a:stretch>
        </p:blipFill>
        <p:spPr>
          <a:xfrm flipH="1">
            <a:off x="-2591949" y="3756701"/>
            <a:ext cx="5295897" cy="2290213"/>
          </a:xfrm>
          <a:prstGeom prst="rect">
            <a:avLst/>
          </a:prstGeom>
          <a:noFill/>
          <a:ln>
            <a:noFill/>
          </a:ln>
        </p:spPr>
      </p:pic>
      <p:sp>
        <p:nvSpPr>
          <p:cNvPr id="862" name="Google Shape;862;p27"/>
          <p:cNvSpPr/>
          <p:nvPr/>
        </p:nvSpPr>
        <p:spPr>
          <a:xfrm rot="10800000">
            <a:off x="7009239" y="-419100"/>
            <a:ext cx="2073925" cy="5772150"/>
          </a:xfrm>
          <a:custGeom>
            <a:rect b="b" l="l" r="r" t="t"/>
            <a:pathLst>
              <a:path extrusionOk="0" h="230886" w="82957">
                <a:moveTo>
                  <a:pt x="82957" y="0"/>
                </a:moveTo>
                <a:cubicBezTo>
                  <a:pt x="80838" y="5147"/>
                  <a:pt x="78152" y="10766"/>
                  <a:pt x="73432" y="13716"/>
                </a:cubicBezTo>
                <a:cubicBezTo>
                  <a:pt x="65148" y="18894"/>
                  <a:pt x="54790" y="19670"/>
                  <a:pt x="45238" y="21717"/>
                </a:cubicBezTo>
                <a:cubicBezTo>
                  <a:pt x="36917" y="23500"/>
                  <a:pt x="21557" y="29643"/>
                  <a:pt x="19711" y="21336"/>
                </a:cubicBezTo>
                <a:cubicBezTo>
                  <a:pt x="19013" y="18197"/>
                  <a:pt x="18724" y="13820"/>
                  <a:pt x="21235" y="11811"/>
                </a:cubicBezTo>
                <a:cubicBezTo>
                  <a:pt x="23831" y="9735"/>
                  <a:pt x="30489" y="9695"/>
                  <a:pt x="31141" y="12954"/>
                </a:cubicBezTo>
                <a:cubicBezTo>
                  <a:pt x="32066" y="17577"/>
                  <a:pt x="27195" y="21550"/>
                  <a:pt x="24664" y="25527"/>
                </a:cubicBezTo>
                <a:cubicBezTo>
                  <a:pt x="19858" y="33080"/>
                  <a:pt x="14272" y="40237"/>
                  <a:pt x="10567" y="48387"/>
                </a:cubicBezTo>
                <a:cubicBezTo>
                  <a:pt x="3198" y="64600"/>
                  <a:pt x="15824" y="84056"/>
                  <a:pt x="13615" y="101727"/>
                </a:cubicBezTo>
                <a:cubicBezTo>
                  <a:pt x="12684" y="109174"/>
                  <a:pt x="6533" y="115085"/>
                  <a:pt x="4471" y="122301"/>
                </a:cubicBezTo>
                <a:cubicBezTo>
                  <a:pt x="965" y="134573"/>
                  <a:pt x="-1144" y="147766"/>
                  <a:pt x="661" y="160401"/>
                </a:cubicBezTo>
                <a:cubicBezTo>
                  <a:pt x="2419" y="172705"/>
                  <a:pt x="10670" y="183209"/>
                  <a:pt x="14377" y="195072"/>
                </a:cubicBezTo>
                <a:cubicBezTo>
                  <a:pt x="17983" y="206611"/>
                  <a:pt x="14068" y="220073"/>
                  <a:pt x="8662" y="230886"/>
                </a:cubicBezTo>
              </a:path>
            </a:pathLst>
          </a:custGeom>
          <a:noFill/>
          <a:ln cap="flat" cmpd="sng" w="19050">
            <a:solidFill>
              <a:schemeClr val="accent5"/>
            </a:solidFill>
            <a:prstDash val="dash"/>
            <a:round/>
            <a:headEnd len="med" w="med" type="none"/>
            <a:tailEnd len="med" w="med" type="none"/>
          </a:ln>
        </p:spPr>
      </p:sp>
      <p:sp>
        <p:nvSpPr>
          <p:cNvPr id="863" name="Google Shape;863;p27"/>
          <p:cNvSpPr/>
          <p:nvPr/>
        </p:nvSpPr>
        <p:spPr>
          <a:xfrm>
            <a:off x="-657225" y="-219075"/>
            <a:ext cx="2552700" cy="3190875"/>
          </a:xfrm>
          <a:custGeom>
            <a:rect b="b" l="l" r="r" t="t"/>
            <a:pathLst>
              <a:path extrusionOk="0" h="127635" w="102108">
                <a:moveTo>
                  <a:pt x="102108" y="0"/>
                </a:moveTo>
                <a:cubicBezTo>
                  <a:pt x="96950" y="15475"/>
                  <a:pt x="71349" y="11500"/>
                  <a:pt x="55245" y="14097"/>
                </a:cubicBezTo>
                <a:cubicBezTo>
                  <a:pt x="49448" y="15032"/>
                  <a:pt x="41488" y="15322"/>
                  <a:pt x="38862" y="20574"/>
                </a:cubicBezTo>
                <a:cubicBezTo>
                  <a:pt x="30344" y="37609"/>
                  <a:pt x="47333" y="58402"/>
                  <a:pt x="45339" y="77343"/>
                </a:cubicBezTo>
                <a:cubicBezTo>
                  <a:pt x="43890" y="91112"/>
                  <a:pt x="30486" y="101291"/>
                  <a:pt x="19812" y="110109"/>
                </a:cubicBezTo>
                <a:cubicBezTo>
                  <a:pt x="13014" y="115724"/>
                  <a:pt x="7886" y="123692"/>
                  <a:pt x="0" y="127635"/>
                </a:cubicBezTo>
              </a:path>
            </a:pathLst>
          </a:custGeom>
          <a:noFill/>
          <a:ln cap="flat" cmpd="sng" w="19050">
            <a:solidFill>
              <a:schemeClr val="accent5"/>
            </a:solidFill>
            <a:prstDash val="dash"/>
            <a:round/>
            <a:headEnd len="med" w="med" type="none"/>
            <a:tailEnd len="med" w="med" type="none"/>
          </a:ln>
        </p:spPr>
      </p:sp>
      <p:grpSp>
        <p:nvGrpSpPr>
          <p:cNvPr id="864" name="Google Shape;864;p27"/>
          <p:cNvGrpSpPr/>
          <p:nvPr/>
        </p:nvGrpSpPr>
        <p:grpSpPr>
          <a:xfrm flipH="1" rot="2827379">
            <a:off x="-276219" y="4328879"/>
            <a:ext cx="1225669" cy="1371910"/>
            <a:chOff x="4138184" y="930105"/>
            <a:chExt cx="3868174" cy="4329704"/>
          </a:xfrm>
        </p:grpSpPr>
        <p:sp>
          <p:nvSpPr>
            <p:cNvPr id="865" name="Google Shape;865;p27"/>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27"/>
            <p:cNvGrpSpPr/>
            <p:nvPr/>
          </p:nvGrpSpPr>
          <p:grpSpPr>
            <a:xfrm>
              <a:off x="4138184" y="930105"/>
              <a:ext cx="3868174" cy="3755764"/>
              <a:chOff x="4138184" y="930105"/>
              <a:chExt cx="3868174" cy="3755764"/>
            </a:xfrm>
          </p:grpSpPr>
          <p:sp>
            <p:nvSpPr>
              <p:cNvPr id="867" name="Google Shape;867;p27"/>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7"/>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7"/>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7"/>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7"/>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7"/>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7"/>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7"/>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7"/>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7"/>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7"/>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7"/>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7"/>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7"/>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7"/>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7"/>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7"/>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7"/>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7"/>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7"/>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7"/>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7"/>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7"/>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7"/>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7"/>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7"/>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7"/>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7"/>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7"/>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7"/>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7"/>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7"/>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7"/>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7"/>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7"/>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7"/>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7"/>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7"/>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7"/>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7"/>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7"/>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7"/>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7"/>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7"/>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7"/>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7"/>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7"/>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7"/>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7"/>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7"/>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7"/>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7"/>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7"/>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7"/>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7"/>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7"/>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7"/>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7"/>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7"/>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7"/>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7"/>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7"/>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7"/>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7"/>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7"/>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7"/>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7"/>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7"/>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7"/>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7"/>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7"/>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7"/>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7"/>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7"/>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7"/>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7"/>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7"/>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7"/>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7"/>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7"/>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7"/>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7"/>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7"/>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7"/>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7"/>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7"/>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7"/>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7"/>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7"/>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7"/>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7"/>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7"/>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7"/>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7"/>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7"/>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7"/>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7"/>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7"/>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7"/>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7"/>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7"/>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7"/>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7"/>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7"/>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7"/>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7"/>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7"/>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7"/>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7"/>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7"/>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7"/>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7"/>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7"/>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7"/>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7"/>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7"/>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7"/>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7"/>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7"/>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7"/>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7"/>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7"/>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7"/>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7"/>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7"/>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7"/>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7"/>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7"/>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7"/>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7"/>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7"/>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7"/>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7"/>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7"/>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7"/>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
    <p:spTree>
      <p:nvGrpSpPr>
        <p:cNvPr id="1002" name="Shape 1002"/>
        <p:cNvGrpSpPr/>
        <p:nvPr/>
      </p:nvGrpSpPr>
      <p:grpSpPr>
        <a:xfrm>
          <a:off x="0" y="0"/>
          <a:ext cx="0" cy="0"/>
          <a:chOff x="0" y="0"/>
          <a:chExt cx="0" cy="0"/>
        </a:xfrm>
      </p:grpSpPr>
      <p:pic>
        <p:nvPicPr>
          <p:cNvPr id="1003" name="Google Shape;1003;p28"/>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1004" name="Google Shape;1004;p28"/>
          <p:cNvPicPr preferRelativeResize="0"/>
          <p:nvPr/>
        </p:nvPicPr>
        <p:blipFill>
          <a:blip r:embed="rId3">
            <a:alphaModFix/>
          </a:blip>
          <a:stretch>
            <a:fillRect/>
          </a:stretch>
        </p:blipFill>
        <p:spPr>
          <a:xfrm flipH="1">
            <a:off x="2638426" y="-1137141"/>
            <a:ext cx="5295899" cy="2286248"/>
          </a:xfrm>
          <a:prstGeom prst="rect">
            <a:avLst/>
          </a:prstGeom>
          <a:noFill/>
          <a:ln>
            <a:noFill/>
          </a:ln>
        </p:spPr>
      </p:pic>
      <p:sp>
        <p:nvSpPr>
          <p:cNvPr id="1005" name="Google Shape;100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pic>
        <p:nvPicPr>
          <p:cNvPr id="1006" name="Google Shape;1006;p28"/>
          <p:cNvPicPr preferRelativeResize="0"/>
          <p:nvPr/>
        </p:nvPicPr>
        <p:blipFill>
          <a:blip r:embed="rId4">
            <a:alphaModFix/>
          </a:blip>
          <a:stretch>
            <a:fillRect/>
          </a:stretch>
        </p:blipFill>
        <p:spPr>
          <a:xfrm flipH="1">
            <a:off x="-2449074" y="3486056"/>
            <a:ext cx="5295899" cy="2540678"/>
          </a:xfrm>
          <a:prstGeom prst="rect">
            <a:avLst/>
          </a:prstGeom>
          <a:noFill/>
          <a:ln>
            <a:noFill/>
          </a:ln>
        </p:spPr>
      </p:pic>
      <p:pic>
        <p:nvPicPr>
          <p:cNvPr id="1007" name="Google Shape;1007;p28"/>
          <p:cNvPicPr preferRelativeResize="0"/>
          <p:nvPr/>
        </p:nvPicPr>
        <p:blipFill>
          <a:blip r:embed="rId3">
            <a:alphaModFix/>
          </a:blip>
          <a:stretch>
            <a:fillRect/>
          </a:stretch>
        </p:blipFill>
        <p:spPr>
          <a:xfrm flipH="1">
            <a:off x="5543551" y="3841884"/>
            <a:ext cx="5295899" cy="2286248"/>
          </a:xfrm>
          <a:prstGeom prst="rect">
            <a:avLst/>
          </a:prstGeom>
          <a:noFill/>
          <a:ln>
            <a:noFill/>
          </a:ln>
        </p:spPr>
      </p:pic>
      <p:sp>
        <p:nvSpPr>
          <p:cNvPr id="1008" name="Google Shape;1008;p28"/>
          <p:cNvSpPr/>
          <p:nvPr/>
        </p:nvSpPr>
        <p:spPr>
          <a:xfrm>
            <a:off x="607999" y="-504825"/>
            <a:ext cx="8888425" cy="1790700"/>
          </a:xfrm>
          <a:custGeom>
            <a:rect b="b" l="l" r="r" t="t"/>
            <a:pathLst>
              <a:path extrusionOk="0" h="71628" w="355537">
                <a:moveTo>
                  <a:pt x="28639" y="0"/>
                </a:moveTo>
                <a:cubicBezTo>
                  <a:pt x="23081" y="8337"/>
                  <a:pt x="9816" y="8155"/>
                  <a:pt x="2731" y="15240"/>
                </a:cubicBezTo>
                <a:cubicBezTo>
                  <a:pt x="-593" y="18564"/>
                  <a:pt x="-974" y="26013"/>
                  <a:pt x="2350" y="29337"/>
                </a:cubicBezTo>
                <a:cubicBezTo>
                  <a:pt x="8310" y="35297"/>
                  <a:pt x="19500" y="34669"/>
                  <a:pt x="27496" y="32004"/>
                </a:cubicBezTo>
                <a:cubicBezTo>
                  <a:pt x="31277" y="30744"/>
                  <a:pt x="33951" y="27003"/>
                  <a:pt x="37783" y="25908"/>
                </a:cubicBezTo>
                <a:cubicBezTo>
                  <a:pt x="47686" y="23078"/>
                  <a:pt x="58590" y="22150"/>
                  <a:pt x="68644" y="24384"/>
                </a:cubicBezTo>
                <a:cubicBezTo>
                  <a:pt x="87852" y="28652"/>
                  <a:pt x="107415" y="40371"/>
                  <a:pt x="126556" y="35814"/>
                </a:cubicBezTo>
                <a:cubicBezTo>
                  <a:pt x="130709" y="34825"/>
                  <a:pt x="137605" y="33606"/>
                  <a:pt x="137605" y="29337"/>
                </a:cubicBezTo>
                <a:cubicBezTo>
                  <a:pt x="137605" y="24833"/>
                  <a:pt x="128217" y="21199"/>
                  <a:pt x="125032" y="24384"/>
                </a:cubicBezTo>
                <a:cubicBezTo>
                  <a:pt x="124040" y="25376"/>
                  <a:pt x="124420" y="27191"/>
                  <a:pt x="124651" y="28575"/>
                </a:cubicBezTo>
                <a:cubicBezTo>
                  <a:pt x="125006" y="30705"/>
                  <a:pt x="128298" y="31003"/>
                  <a:pt x="130366" y="31623"/>
                </a:cubicBezTo>
                <a:cubicBezTo>
                  <a:pt x="136026" y="33321"/>
                  <a:pt x="141991" y="34601"/>
                  <a:pt x="147892" y="34290"/>
                </a:cubicBezTo>
                <a:cubicBezTo>
                  <a:pt x="172123" y="33015"/>
                  <a:pt x="195698" y="21893"/>
                  <a:pt x="219901" y="23622"/>
                </a:cubicBezTo>
                <a:cubicBezTo>
                  <a:pt x="239852" y="25047"/>
                  <a:pt x="258774" y="39024"/>
                  <a:pt x="278575" y="36195"/>
                </a:cubicBezTo>
                <a:cubicBezTo>
                  <a:pt x="281894" y="35721"/>
                  <a:pt x="285916" y="31307"/>
                  <a:pt x="284671" y="28194"/>
                </a:cubicBezTo>
                <a:cubicBezTo>
                  <a:pt x="283728" y="25836"/>
                  <a:pt x="276633" y="25689"/>
                  <a:pt x="277051" y="28194"/>
                </a:cubicBezTo>
                <a:cubicBezTo>
                  <a:pt x="278902" y="39299"/>
                  <a:pt x="300544" y="28879"/>
                  <a:pt x="310198" y="34671"/>
                </a:cubicBezTo>
                <a:cubicBezTo>
                  <a:pt x="317806" y="39236"/>
                  <a:pt x="315092" y="52319"/>
                  <a:pt x="320866" y="59055"/>
                </a:cubicBezTo>
                <a:cubicBezTo>
                  <a:pt x="328866" y="68389"/>
                  <a:pt x="343244" y="71628"/>
                  <a:pt x="355537" y="71628"/>
                </a:cubicBezTo>
              </a:path>
            </a:pathLst>
          </a:custGeom>
          <a:noFill/>
          <a:ln cap="flat" cmpd="sng" w="19050">
            <a:solidFill>
              <a:schemeClr val="accent5"/>
            </a:solidFill>
            <a:prstDash val="dash"/>
            <a:round/>
            <a:headEnd len="med" w="med" type="none"/>
            <a:tailEnd len="med" w="med" type="none"/>
          </a:ln>
        </p:spPr>
      </p:sp>
      <p:sp>
        <p:nvSpPr>
          <p:cNvPr id="1009" name="Google Shape;1009;p28"/>
          <p:cNvSpPr/>
          <p:nvPr/>
        </p:nvSpPr>
        <p:spPr>
          <a:xfrm>
            <a:off x="-352425" y="2454588"/>
            <a:ext cx="3876675" cy="3031800"/>
          </a:xfrm>
          <a:custGeom>
            <a:rect b="b" l="l" r="r" t="t"/>
            <a:pathLst>
              <a:path extrusionOk="0" h="121272" w="155067">
                <a:moveTo>
                  <a:pt x="0" y="28689"/>
                </a:moveTo>
                <a:cubicBezTo>
                  <a:pt x="9500" y="31064"/>
                  <a:pt x="19212" y="18055"/>
                  <a:pt x="21336" y="8496"/>
                </a:cubicBezTo>
                <a:cubicBezTo>
                  <a:pt x="21964" y="5669"/>
                  <a:pt x="21797" y="-802"/>
                  <a:pt x="19050" y="114"/>
                </a:cubicBezTo>
                <a:cubicBezTo>
                  <a:pt x="4685" y="4902"/>
                  <a:pt x="34698" y="26999"/>
                  <a:pt x="36576" y="42024"/>
                </a:cubicBezTo>
                <a:cubicBezTo>
                  <a:pt x="38866" y="60340"/>
                  <a:pt x="13234" y="81712"/>
                  <a:pt x="24765" y="96126"/>
                </a:cubicBezTo>
                <a:cubicBezTo>
                  <a:pt x="30954" y="103862"/>
                  <a:pt x="45085" y="99640"/>
                  <a:pt x="54483" y="96507"/>
                </a:cubicBezTo>
                <a:cubicBezTo>
                  <a:pt x="64038" y="93322"/>
                  <a:pt x="74627" y="92308"/>
                  <a:pt x="84582" y="93840"/>
                </a:cubicBezTo>
                <a:cubicBezTo>
                  <a:pt x="109500" y="97674"/>
                  <a:pt x="129855" y="121272"/>
                  <a:pt x="155067" y="121272"/>
                </a:cubicBezTo>
              </a:path>
            </a:pathLst>
          </a:custGeom>
          <a:noFill/>
          <a:ln cap="flat" cmpd="sng" w="19050">
            <a:solidFill>
              <a:schemeClr val="accent5"/>
            </a:solidFill>
            <a:prstDash val="dash"/>
            <a:round/>
            <a:headEnd len="med" w="med" type="none"/>
            <a:tailEnd len="med" w="med" type="none"/>
          </a:ln>
        </p:spPr>
      </p:sp>
      <p:grpSp>
        <p:nvGrpSpPr>
          <p:cNvPr id="1010" name="Google Shape;1010;p28"/>
          <p:cNvGrpSpPr/>
          <p:nvPr/>
        </p:nvGrpSpPr>
        <p:grpSpPr>
          <a:xfrm flipH="1" rot="1601181">
            <a:off x="8224730" y="3764413"/>
            <a:ext cx="1225637" cy="1371873"/>
            <a:chOff x="4138184" y="930105"/>
            <a:chExt cx="3868174" cy="4329704"/>
          </a:xfrm>
        </p:grpSpPr>
        <p:sp>
          <p:nvSpPr>
            <p:cNvPr id="1011" name="Google Shape;1011;p28"/>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8"/>
            <p:cNvGrpSpPr/>
            <p:nvPr/>
          </p:nvGrpSpPr>
          <p:grpSpPr>
            <a:xfrm>
              <a:off x="4138184" y="930105"/>
              <a:ext cx="3868174" cy="3755764"/>
              <a:chOff x="4138184" y="930105"/>
              <a:chExt cx="3868174" cy="3755764"/>
            </a:xfrm>
          </p:grpSpPr>
          <p:sp>
            <p:nvSpPr>
              <p:cNvPr id="1013" name="Google Shape;1013;p28"/>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8"/>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8"/>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8"/>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8"/>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8"/>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8"/>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8"/>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8"/>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8"/>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8"/>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8"/>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8"/>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8"/>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8"/>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8"/>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8"/>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8"/>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8"/>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8"/>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8"/>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8"/>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8"/>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8"/>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8"/>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8"/>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8"/>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8"/>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8"/>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8"/>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8"/>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8"/>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8"/>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8"/>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8"/>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8"/>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8"/>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8"/>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8"/>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8"/>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8"/>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8"/>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8"/>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8"/>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8"/>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8"/>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8"/>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8"/>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8"/>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8"/>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8"/>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8"/>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8"/>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8"/>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8"/>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8"/>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8"/>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8"/>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8"/>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8"/>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8"/>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8"/>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8"/>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8"/>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8"/>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8"/>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8"/>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8"/>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8"/>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8"/>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8"/>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8"/>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8"/>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8"/>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8"/>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8"/>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8"/>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8"/>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8"/>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8"/>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8"/>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8"/>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8"/>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8"/>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8"/>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8"/>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8"/>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8"/>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8"/>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8"/>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8"/>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8"/>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8"/>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8"/>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8"/>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8"/>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8"/>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8"/>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8"/>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8"/>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8"/>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8"/>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8"/>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8"/>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8"/>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8"/>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8"/>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8"/>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8"/>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8"/>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8"/>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8"/>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8"/>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8"/>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8"/>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8"/>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8"/>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8"/>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8"/>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8"/>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8"/>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8"/>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8"/>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8"/>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8"/>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8"/>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8"/>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8"/>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8"/>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8"/>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8"/>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8"/>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8"/>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8"/>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8"/>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
    <p:spTree>
      <p:nvGrpSpPr>
        <p:cNvPr id="1148" name="Shape 1148"/>
        <p:cNvGrpSpPr/>
        <p:nvPr/>
      </p:nvGrpSpPr>
      <p:grpSpPr>
        <a:xfrm>
          <a:off x="0" y="0"/>
          <a:ext cx="0" cy="0"/>
          <a:chOff x="0" y="0"/>
          <a:chExt cx="0" cy="0"/>
        </a:xfrm>
      </p:grpSpPr>
      <p:pic>
        <p:nvPicPr>
          <p:cNvPr id="1149" name="Google Shape;1149;p29"/>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150" name="Google Shape;1150;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pic>
        <p:nvPicPr>
          <p:cNvPr id="1151" name="Google Shape;1151;p29"/>
          <p:cNvPicPr preferRelativeResize="0"/>
          <p:nvPr/>
        </p:nvPicPr>
        <p:blipFill>
          <a:blip r:embed="rId3">
            <a:alphaModFix/>
          </a:blip>
          <a:stretch>
            <a:fillRect/>
          </a:stretch>
        </p:blipFill>
        <p:spPr>
          <a:xfrm>
            <a:off x="-1665724" y="3464541"/>
            <a:ext cx="5295899" cy="2373384"/>
          </a:xfrm>
          <a:prstGeom prst="rect">
            <a:avLst/>
          </a:prstGeom>
          <a:noFill/>
          <a:ln>
            <a:noFill/>
          </a:ln>
        </p:spPr>
      </p:pic>
      <p:pic>
        <p:nvPicPr>
          <p:cNvPr id="1152" name="Google Shape;1152;p29"/>
          <p:cNvPicPr preferRelativeResize="0"/>
          <p:nvPr/>
        </p:nvPicPr>
        <p:blipFill>
          <a:blip r:embed="rId4">
            <a:alphaModFix/>
          </a:blip>
          <a:stretch>
            <a:fillRect/>
          </a:stretch>
        </p:blipFill>
        <p:spPr>
          <a:xfrm>
            <a:off x="1924051" y="4112364"/>
            <a:ext cx="5295899" cy="2251888"/>
          </a:xfrm>
          <a:prstGeom prst="rect">
            <a:avLst/>
          </a:prstGeom>
          <a:noFill/>
          <a:ln>
            <a:noFill/>
          </a:ln>
        </p:spPr>
      </p:pic>
      <p:pic>
        <p:nvPicPr>
          <p:cNvPr id="1153" name="Google Shape;1153;p29"/>
          <p:cNvPicPr preferRelativeResize="0"/>
          <p:nvPr/>
        </p:nvPicPr>
        <p:blipFill>
          <a:blip r:embed="rId5">
            <a:alphaModFix/>
          </a:blip>
          <a:stretch>
            <a:fillRect/>
          </a:stretch>
        </p:blipFill>
        <p:spPr>
          <a:xfrm flipH="1">
            <a:off x="6334126" y="4026526"/>
            <a:ext cx="5295897" cy="2290213"/>
          </a:xfrm>
          <a:prstGeom prst="rect">
            <a:avLst/>
          </a:prstGeom>
          <a:noFill/>
          <a:ln>
            <a:noFill/>
          </a:ln>
        </p:spPr>
      </p:pic>
      <p:sp>
        <p:nvSpPr>
          <p:cNvPr id="1154" name="Google Shape;1154;p29"/>
          <p:cNvSpPr/>
          <p:nvPr/>
        </p:nvSpPr>
        <p:spPr>
          <a:xfrm>
            <a:off x="-47625" y="-171450"/>
            <a:ext cx="3648075" cy="2457450"/>
          </a:xfrm>
          <a:custGeom>
            <a:rect b="b" l="l" r="r" t="t"/>
            <a:pathLst>
              <a:path extrusionOk="0" h="98298" w="145923">
                <a:moveTo>
                  <a:pt x="0" y="98298"/>
                </a:moveTo>
                <a:cubicBezTo>
                  <a:pt x="6958" y="86122"/>
                  <a:pt x="8763" y="71174"/>
                  <a:pt x="8763" y="57150"/>
                </a:cubicBezTo>
                <a:cubicBezTo>
                  <a:pt x="8763" y="52576"/>
                  <a:pt x="9144" y="48008"/>
                  <a:pt x="9144" y="43434"/>
                </a:cubicBezTo>
                <a:cubicBezTo>
                  <a:pt x="9144" y="41275"/>
                  <a:pt x="10940" y="38155"/>
                  <a:pt x="9144" y="36957"/>
                </a:cubicBezTo>
                <a:cubicBezTo>
                  <a:pt x="7401" y="35795"/>
                  <a:pt x="4529" y="37000"/>
                  <a:pt x="3048" y="38481"/>
                </a:cubicBezTo>
                <a:cubicBezTo>
                  <a:pt x="1128" y="40401"/>
                  <a:pt x="1857" y="46482"/>
                  <a:pt x="4572" y="46482"/>
                </a:cubicBezTo>
                <a:cubicBezTo>
                  <a:pt x="12625" y="46482"/>
                  <a:pt x="13736" y="33127"/>
                  <a:pt x="19431" y="27432"/>
                </a:cubicBezTo>
                <a:cubicBezTo>
                  <a:pt x="27448" y="19415"/>
                  <a:pt x="41622" y="21717"/>
                  <a:pt x="52959" y="21717"/>
                </a:cubicBezTo>
                <a:cubicBezTo>
                  <a:pt x="64067" y="21717"/>
                  <a:pt x="77432" y="25227"/>
                  <a:pt x="86106" y="18288"/>
                </a:cubicBezTo>
                <a:cubicBezTo>
                  <a:pt x="87993" y="16779"/>
                  <a:pt x="88420" y="12499"/>
                  <a:pt x="86487" y="11049"/>
                </a:cubicBezTo>
                <a:cubicBezTo>
                  <a:pt x="84849" y="9820"/>
                  <a:pt x="80099" y="12341"/>
                  <a:pt x="81153" y="14097"/>
                </a:cubicBezTo>
                <a:cubicBezTo>
                  <a:pt x="82993" y="17164"/>
                  <a:pt x="87912" y="16557"/>
                  <a:pt x="91440" y="17145"/>
                </a:cubicBezTo>
                <a:cubicBezTo>
                  <a:pt x="110220" y="20275"/>
                  <a:pt x="127452" y="4618"/>
                  <a:pt x="145923" y="0"/>
                </a:cubicBezTo>
              </a:path>
            </a:pathLst>
          </a:custGeom>
          <a:noFill/>
          <a:ln cap="flat" cmpd="sng" w="19050">
            <a:solidFill>
              <a:schemeClr val="accent5"/>
            </a:solidFill>
            <a:prstDash val="dash"/>
            <a:round/>
            <a:headEnd len="med" w="med" type="none"/>
            <a:tailEnd len="med" w="med" type="none"/>
          </a:ln>
        </p:spPr>
      </p:sp>
      <p:sp>
        <p:nvSpPr>
          <p:cNvPr id="1155" name="Google Shape;1155;p29"/>
          <p:cNvSpPr/>
          <p:nvPr/>
        </p:nvSpPr>
        <p:spPr>
          <a:xfrm>
            <a:off x="6172200" y="1257300"/>
            <a:ext cx="3267075" cy="4210050"/>
          </a:xfrm>
          <a:custGeom>
            <a:rect b="b" l="l" r="r" t="t"/>
            <a:pathLst>
              <a:path extrusionOk="0" h="168402" w="130683">
                <a:moveTo>
                  <a:pt x="0" y="168402"/>
                </a:moveTo>
                <a:cubicBezTo>
                  <a:pt x="8534" y="162428"/>
                  <a:pt x="19571" y="156410"/>
                  <a:pt x="22098" y="146304"/>
                </a:cubicBezTo>
                <a:cubicBezTo>
                  <a:pt x="22585" y="144356"/>
                  <a:pt x="21718" y="141896"/>
                  <a:pt x="20193" y="140589"/>
                </a:cubicBezTo>
                <a:cubicBezTo>
                  <a:pt x="18484" y="139124"/>
                  <a:pt x="14086" y="140274"/>
                  <a:pt x="13716" y="142494"/>
                </a:cubicBezTo>
                <a:cubicBezTo>
                  <a:pt x="13181" y="145703"/>
                  <a:pt x="18208" y="147696"/>
                  <a:pt x="21336" y="148590"/>
                </a:cubicBezTo>
                <a:cubicBezTo>
                  <a:pt x="33481" y="152060"/>
                  <a:pt x="45658" y="141748"/>
                  <a:pt x="57912" y="138684"/>
                </a:cubicBezTo>
                <a:cubicBezTo>
                  <a:pt x="70933" y="135429"/>
                  <a:pt x="87606" y="151848"/>
                  <a:pt x="97917" y="143256"/>
                </a:cubicBezTo>
                <a:cubicBezTo>
                  <a:pt x="107576" y="135207"/>
                  <a:pt x="100764" y="117866"/>
                  <a:pt x="98298" y="105537"/>
                </a:cubicBezTo>
                <a:cubicBezTo>
                  <a:pt x="96351" y="95803"/>
                  <a:pt x="105276" y="86789"/>
                  <a:pt x="106680" y="76962"/>
                </a:cubicBezTo>
                <a:cubicBezTo>
                  <a:pt x="108570" y="63733"/>
                  <a:pt x="99917" y="50685"/>
                  <a:pt x="100584" y="37338"/>
                </a:cubicBezTo>
                <a:cubicBezTo>
                  <a:pt x="101382" y="21372"/>
                  <a:pt x="125628" y="15166"/>
                  <a:pt x="130683" y="0"/>
                </a:cubicBezTo>
              </a:path>
            </a:pathLst>
          </a:custGeom>
          <a:noFill/>
          <a:ln cap="flat" cmpd="sng" w="19050">
            <a:solidFill>
              <a:schemeClr val="accent5"/>
            </a:solidFill>
            <a:prstDash val="dash"/>
            <a:round/>
            <a:headEnd len="med" w="med" type="none"/>
            <a:tailEnd len="med" w="med" type="none"/>
          </a:ln>
        </p:spPr>
      </p:sp>
      <p:grpSp>
        <p:nvGrpSpPr>
          <p:cNvPr id="1156" name="Google Shape;1156;p29"/>
          <p:cNvGrpSpPr/>
          <p:nvPr/>
        </p:nvGrpSpPr>
        <p:grpSpPr>
          <a:xfrm flipH="1" rot="2107164">
            <a:off x="8199541" y="131935"/>
            <a:ext cx="1225778" cy="1372031"/>
            <a:chOff x="4138184" y="930105"/>
            <a:chExt cx="3868174" cy="4329704"/>
          </a:xfrm>
        </p:grpSpPr>
        <p:sp>
          <p:nvSpPr>
            <p:cNvPr id="1157" name="Google Shape;1157;p29"/>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8" name="Google Shape;1158;p29"/>
            <p:cNvGrpSpPr/>
            <p:nvPr/>
          </p:nvGrpSpPr>
          <p:grpSpPr>
            <a:xfrm>
              <a:off x="4138184" y="930105"/>
              <a:ext cx="3868174" cy="3755764"/>
              <a:chOff x="4138184" y="930105"/>
              <a:chExt cx="3868174" cy="3755764"/>
            </a:xfrm>
          </p:grpSpPr>
          <p:sp>
            <p:nvSpPr>
              <p:cNvPr id="1159" name="Google Shape;1159;p29"/>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9"/>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9"/>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9"/>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9"/>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9"/>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9"/>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9"/>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9"/>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9"/>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9"/>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9"/>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9"/>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9"/>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9"/>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9"/>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9"/>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9"/>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9"/>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9"/>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9"/>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9"/>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9"/>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9"/>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9"/>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9"/>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9"/>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9"/>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9"/>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9"/>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9"/>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9"/>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9"/>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9"/>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9"/>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9"/>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9"/>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9"/>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9"/>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9"/>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9"/>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9"/>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9"/>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9"/>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9"/>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9"/>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9"/>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9"/>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9"/>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9"/>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9"/>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9"/>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9"/>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9"/>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9"/>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9"/>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9"/>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9"/>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9"/>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9"/>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9"/>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9"/>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9"/>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9"/>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9"/>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9"/>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9"/>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9"/>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9"/>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9"/>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9"/>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9"/>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9"/>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9"/>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9"/>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9"/>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9"/>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9"/>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9"/>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9"/>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9"/>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9"/>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9"/>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9"/>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9"/>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9"/>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9"/>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9"/>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9"/>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9"/>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9"/>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9"/>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9"/>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9"/>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9"/>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9"/>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9"/>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9"/>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9"/>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9"/>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9"/>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9"/>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9"/>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9"/>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9"/>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9"/>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9"/>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9"/>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9"/>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9"/>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9"/>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94" name="Shape 1294"/>
        <p:cNvGrpSpPr/>
        <p:nvPr/>
      </p:nvGrpSpPr>
      <p:grpSpPr>
        <a:xfrm>
          <a:off x="0" y="0"/>
          <a:ext cx="0" cy="0"/>
          <a:chOff x="0" y="0"/>
          <a:chExt cx="0" cy="0"/>
        </a:xfrm>
      </p:grpSpPr>
      <p:pic>
        <p:nvPicPr>
          <p:cNvPr id="1295" name="Google Shape;1295;p30"/>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296" name="Google Shape;1296;p30"/>
          <p:cNvSpPr txBox="1"/>
          <p:nvPr>
            <p:ph type="title"/>
          </p:nvPr>
        </p:nvSpPr>
        <p:spPr>
          <a:xfrm>
            <a:off x="720000" y="1251300"/>
            <a:ext cx="3080400" cy="1632000"/>
          </a:xfrm>
          <a:prstGeom prst="rect">
            <a:avLst/>
          </a:prstGeom>
        </p:spPr>
        <p:txBody>
          <a:bodyPr anchorCtr="0" anchor="b" bIns="91425" lIns="91425" spcFirstLastPara="1" rIns="91425" wrap="square" tIns="91425">
            <a:noAutofit/>
          </a:bodyPr>
          <a:lstStyle>
            <a:lvl1pPr lvl="0">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97" name="Google Shape;1297;p30"/>
          <p:cNvSpPr txBox="1"/>
          <p:nvPr>
            <p:ph idx="1" type="subTitle"/>
          </p:nvPr>
        </p:nvSpPr>
        <p:spPr>
          <a:xfrm>
            <a:off x="720000" y="2883275"/>
            <a:ext cx="3080400" cy="1008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8" name="Google Shape;1298;p30"/>
          <p:cNvSpPr/>
          <p:nvPr>
            <p:ph idx="2" type="pic"/>
          </p:nvPr>
        </p:nvSpPr>
        <p:spPr>
          <a:xfrm>
            <a:off x="5086350" y="888025"/>
            <a:ext cx="3344400" cy="3367500"/>
          </a:xfrm>
          <a:prstGeom prst="rect">
            <a:avLst/>
          </a:prstGeom>
          <a:noFill/>
          <a:ln>
            <a:noFill/>
          </a:ln>
        </p:spPr>
      </p:sp>
      <p:pic>
        <p:nvPicPr>
          <p:cNvPr id="1299" name="Google Shape;1299;p30"/>
          <p:cNvPicPr preferRelativeResize="0"/>
          <p:nvPr/>
        </p:nvPicPr>
        <p:blipFill>
          <a:blip r:embed="rId3">
            <a:alphaModFix/>
          </a:blip>
          <a:stretch>
            <a:fillRect/>
          </a:stretch>
        </p:blipFill>
        <p:spPr>
          <a:xfrm>
            <a:off x="5753101" y="-770407"/>
            <a:ext cx="5295900" cy="2453980"/>
          </a:xfrm>
          <a:prstGeom prst="rect">
            <a:avLst/>
          </a:prstGeom>
          <a:noFill/>
          <a:ln>
            <a:noFill/>
          </a:ln>
        </p:spPr>
      </p:pic>
      <p:pic>
        <p:nvPicPr>
          <p:cNvPr id="1300" name="Google Shape;1300;p30"/>
          <p:cNvPicPr preferRelativeResize="0"/>
          <p:nvPr/>
        </p:nvPicPr>
        <p:blipFill>
          <a:blip r:embed="rId4">
            <a:alphaModFix/>
          </a:blip>
          <a:stretch>
            <a:fillRect/>
          </a:stretch>
        </p:blipFill>
        <p:spPr>
          <a:xfrm>
            <a:off x="2133601" y="-1064165"/>
            <a:ext cx="5295898" cy="2407246"/>
          </a:xfrm>
          <a:prstGeom prst="rect">
            <a:avLst/>
          </a:prstGeom>
          <a:noFill/>
          <a:ln>
            <a:noFill/>
          </a:ln>
        </p:spPr>
      </p:pic>
      <p:pic>
        <p:nvPicPr>
          <p:cNvPr id="1301" name="Google Shape;1301;p30"/>
          <p:cNvPicPr preferRelativeResize="0"/>
          <p:nvPr/>
        </p:nvPicPr>
        <p:blipFill>
          <a:blip r:embed="rId5">
            <a:alphaModFix/>
          </a:blip>
          <a:stretch>
            <a:fillRect/>
          </a:stretch>
        </p:blipFill>
        <p:spPr>
          <a:xfrm>
            <a:off x="3248026" y="3686159"/>
            <a:ext cx="5295901" cy="2366198"/>
          </a:xfrm>
          <a:prstGeom prst="rect">
            <a:avLst/>
          </a:prstGeom>
          <a:noFill/>
          <a:ln>
            <a:noFill/>
          </a:ln>
        </p:spPr>
      </p:pic>
      <p:pic>
        <p:nvPicPr>
          <p:cNvPr id="1302" name="Google Shape;1302;p30"/>
          <p:cNvPicPr preferRelativeResize="0"/>
          <p:nvPr/>
        </p:nvPicPr>
        <p:blipFill>
          <a:blip r:embed="rId6">
            <a:alphaModFix/>
          </a:blip>
          <a:stretch>
            <a:fillRect/>
          </a:stretch>
        </p:blipFill>
        <p:spPr>
          <a:xfrm>
            <a:off x="-1571699" y="3752109"/>
            <a:ext cx="5295899" cy="2286248"/>
          </a:xfrm>
          <a:prstGeom prst="rect">
            <a:avLst/>
          </a:prstGeom>
          <a:noFill/>
          <a:ln>
            <a:noFill/>
          </a:ln>
        </p:spPr>
      </p:pic>
      <p:sp>
        <p:nvSpPr>
          <p:cNvPr id="1303" name="Google Shape;1303;p30"/>
          <p:cNvSpPr/>
          <p:nvPr/>
        </p:nvSpPr>
        <p:spPr>
          <a:xfrm>
            <a:off x="-723900" y="-200025"/>
            <a:ext cx="6057900" cy="3952875"/>
          </a:xfrm>
          <a:custGeom>
            <a:rect b="b" l="l" r="r" t="t"/>
            <a:pathLst>
              <a:path extrusionOk="0" h="158115" w="242316">
                <a:moveTo>
                  <a:pt x="0" y="158115"/>
                </a:moveTo>
                <a:cubicBezTo>
                  <a:pt x="12807" y="148510"/>
                  <a:pt x="18670" y="131770"/>
                  <a:pt x="24765" y="116967"/>
                </a:cubicBezTo>
                <a:cubicBezTo>
                  <a:pt x="32259" y="98766"/>
                  <a:pt x="35764" y="79118"/>
                  <a:pt x="39624" y="59817"/>
                </a:cubicBezTo>
                <a:cubicBezTo>
                  <a:pt x="41769" y="49092"/>
                  <a:pt x="45316" y="38641"/>
                  <a:pt x="46863" y="27813"/>
                </a:cubicBezTo>
                <a:cubicBezTo>
                  <a:pt x="47569" y="22870"/>
                  <a:pt x="48489" y="16485"/>
                  <a:pt x="44958" y="12954"/>
                </a:cubicBezTo>
                <a:cubicBezTo>
                  <a:pt x="42986" y="10982"/>
                  <a:pt x="40213" y="7516"/>
                  <a:pt x="37719" y="8763"/>
                </a:cubicBezTo>
                <a:cubicBezTo>
                  <a:pt x="35624" y="9810"/>
                  <a:pt x="36580" y="13311"/>
                  <a:pt x="36195" y="15621"/>
                </a:cubicBezTo>
                <a:cubicBezTo>
                  <a:pt x="35171" y="21764"/>
                  <a:pt x="35433" y="28062"/>
                  <a:pt x="35433" y="34290"/>
                </a:cubicBezTo>
                <a:cubicBezTo>
                  <a:pt x="35433" y="42238"/>
                  <a:pt x="32927" y="58838"/>
                  <a:pt x="40767" y="57531"/>
                </a:cubicBezTo>
                <a:cubicBezTo>
                  <a:pt x="46262" y="56615"/>
                  <a:pt x="51197" y="51386"/>
                  <a:pt x="52959" y="46101"/>
                </a:cubicBezTo>
                <a:cubicBezTo>
                  <a:pt x="55024" y="39906"/>
                  <a:pt x="53909" y="32485"/>
                  <a:pt x="57531" y="27051"/>
                </a:cubicBezTo>
                <a:cubicBezTo>
                  <a:pt x="60021" y="23316"/>
                  <a:pt x="65280" y="21971"/>
                  <a:pt x="69723" y="21336"/>
                </a:cubicBezTo>
                <a:cubicBezTo>
                  <a:pt x="82847" y="19461"/>
                  <a:pt x="96155" y="26084"/>
                  <a:pt x="109347" y="24765"/>
                </a:cubicBezTo>
                <a:cubicBezTo>
                  <a:pt x="116187" y="24081"/>
                  <a:pt x="121633" y="18555"/>
                  <a:pt x="128016" y="16002"/>
                </a:cubicBezTo>
                <a:cubicBezTo>
                  <a:pt x="133799" y="13689"/>
                  <a:pt x="140482" y="14676"/>
                  <a:pt x="146685" y="15240"/>
                </a:cubicBezTo>
                <a:cubicBezTo>
                  <a:pt x="159932" y="16444"/>
                  <a:pt x="172717" y="24033"/>
                  <a:pt x="185928" y="22479"/>
                </a:cubicBezTo>
                <a:cubicBezTo>
                  <a:pt x="206024" y="20115"/>
                  <a:pt x="224218" y="9049"/>
                  <a:pt x="242316" y="0"/>
                </a:cubicBezTo>
              </a:path>
            </a:pathLst>
          </a:custGeom>
          <a:noFill/>
          <a:ln cap="flat" cmpd="sng" w="19050">
            <a:solidFill>
              <a:schemeClr val="accent5"/>
            </a:solidFill>
            <a:prstDash val="dash"/>
            <a:round/>
            <a:headEnd len="med" w="med" type="none"/>
            <a:tailEnd len="med" w="med" type="none"/>
          </a:ln>
        </p:spPr>
      </p:sp>
      <p:sp>
        <p:nvSpPr>
          <p:cNvPr id="1304" name="Google Shape;1304;p30"/>
          <p:cNvSpPr/>
          <p:nvPr/>
        </p:nvSpPr>
        <p:spPr>
          <a:xfrm rot="-176774">
            <a:off x="2028919" y="1399996"/>
            <a:ext cx="7384936" cy="4391121"/>
          </a:xfrm>
          <a:custGeom>
            <a:rect b="b" l="l" r="r" t="t"/>
            <a:pathLst>
              <a:path extrusionOk="0" h="175641" w="295391">
                <a:moveTo>
                  <a:pt x="0" y="175641"/>
                </a:moveTo>
                <a:cubicBezTo>
                  <a:pt x="12827" y="175641"/>
                  <a:pt x="25096" y="170297"/>
                  <a:pt x="37719" y="168021"/>
                </a:cubicBezTo>
                <a:cubicBezTo>
                  <a:pt x="53647" y="165149"/>
                  <a:pt x="72144" y="163990"/>
                  <a:pt x="83820" y="152781"/>
                </a:cubicBezTo>
                <a:cubicBezTo>
                  <a:pt x="88983" y="147824"/>
                  <a:pt x="97408" y="139868"/>
                  <a:pt x="93726" y="133731"/>
                </a:cubicBezTo>
                <a:cubicBezTo>
                  <a:pt x="90376" y="128148"/>
                  <a:pt x="77497" y="120697"/>
                  <a:pt x="75438" y="126873"/>
                </a:cubicBezTo>
                <a:cubicBezTo>
                  <a:pt x="71935" y="137383"/>
                  <a:pt x="93793" y="141030"/>
                  <a:pt x="104775" y="142494"/>
                </a:cubicBezTo>
                <a:cubicBezTo>
                  <a:pt x="111200" y="143351"/>
                  <a:pt x="117960" y="144991"/>
                  <a:pt x="124206" y="143256"/>
                </a:cubicBezTo>
                <a:cubicBezTo>
                  <a:pt x="135277" y="140181"/>
                  <a:pt x="145126" y="132209"/>
                  <a:pt x="156591" y="131445"/>
                </a:cubicBezTo>
                <a:cubicBezTo>
                  <a:pt x="170045" y="130548"/>
                  <a:pt x="183777" y="130981"/>
                  <a:pt x="196977" y="133731"/>
                </a:cubicBezTo>
                <a:cubicBezTo>
                  <a:pt x="206508" y="135717"/>
                  <a:pt x="215511" y="140143"/>
                  <a:pt x="225171" y="141351"/>
                </a:cubicBezTo>
                <a:cubicBezTo>
                  <a:pt x="239180" y="143102"/>
                  <a:pt x="256168" y="152108"/>
                  <a:pt x="267462" y="143637"/>
                </a:cubicBezTo>
                <a:cubicBezTo>
                  <a:pt x="279346" y="134724"/>
                  <a:pt x="270735" y="114094"/>
                  <a:pt x="273177" y="99441"/>
                </a:cubicBezTo>
                <a:cubicBezTo>
                  <a:pt x="276108" y="81854"/>
                  <a:pt x="290849" y="67561"/>
                  <a:pt x="293370" y="49911"/>
                </a:cubicBezTo>
                <a:cubicBezTo>
                  <a:pt x="294610" y="41228"/>
                  <a:pt x="296416" y="32184"/>
                  <a:pt x="294513" y="23622"/>
                </a:cubicBezTo>
                <a:cubicBezTo>
                  <a:pt x="292639" y="15188"/>
                  <a:pt x="286577" y="8196"/>
                  <a:pt x="283845" y="0"/>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305" name="Shape 1305"/>
        <p:cNvGrpSpPr/>
        <p:nvPr/>
      </p:nvGrpSpPr>
      <p:grpSpPr>
        <a:xfrm>
          <a:off x="0" y="0"/>
          <a:ext cx="0" cy="0"/>
          <a:chOff x="0" y="0"/>
          <a:chExt cx="0" cy="0"/>
        </a:xfrm>
      </p:grpSpPr>
      <p:pic>
        <p:nvPicPr>
          <p:cNvPr id="1306" name="Google Shape;1306;p31"/>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307" name="Google Shape;1307;p31"/>
          <p:cNvSpPr txBox="1"/>
          <p:nvPr>
            <p:ph type="title"/>
          </p:nvPr>
        </p:nvSpPr>
        <p:spPr>
          <a:xfrm>
            <a:off x="948600" y="1801350"/>
            <a:ext cx="3004200" cy="572700"/>
          </a:xfrm>
          <a:prstGeom prst="rect">
            <a:avLst/>
          </a:prstGeom>
        </p:spPr>
        <p:txBody>
          <a:bodyPr anchorCtr="0" anchor="b" bIns="91425" lIns="91425" spcFirstLastPara="1" rIns="91425" wrap="square" tIns="91425">
            <a:noAutofit/>
          </a:bodyPr>
          <a:lstStyle>
            <a:lvl1pPr lvl="0">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08" name="Google Shape;1308;p31"/>
          <p:cNvSpPr txBox="1"/>
          <p:nvPr>
            <p:ph idx="1" type="subTitle"/>
          </p:nvPr>
        </p:nvSpPr>
        <p:spPr>
          <a:xfrm>
            <a:off x="948600" y="2297850"/>
            <a:ext cx="3004200" cy="1044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1309" name="Google Shape;1309;p31"/>
          <p:cNvPicPr preferRelativeResize="0"/>
          <p:nvPr/>
        </p:nvPicPr>
        <p:blipFill>
          <a:blip r:embed="rId3">
            <a:alphaModFix/>
          </a:blip>
          <a:stretch>
            <a:fillRect/>
          </a:stretch>
        </p:blipFill>
        <p:spPr>
          <a:xfrm>
            <a:off x="5591176" y="-563832"/>
            <a:ext cx="5295900" cy="2453980"/>
          </a:xfrm>
          <a:prstGeom prst="rect">
            <a:avLst/>
          </a:prstGeom>
          <a:noFill/>
          <a:ln>
            <a:noFill/>
          </a:ln>
        </p:spPr>
      </p:pic>
      <p:pic>
        <p:nvPicPr>
          <p:cNvPr id="1310" name="Google Shape;1310;p31"/>
          <p:cNvPicPr preferRelativeResize="0"/>
          <p:nvPr/>
        </p:nvPicPr>
        <p:blipFill>
          <a:blip r:embed="rId4">
            <a:alphaModFix/>
          </a:blip>
          <a:stretch>
            <a:fillRect/>
          </a:stretch>
        </p:blipFill>
        <p:spPr>
          <a:xfrm>
            <a:off x="4781551" y="3192806"/>
            <a:ext cx="5295899" cy="2540678"/>
          </a:xfrm>
          <a:prstGeom prst="rect">
            <a:avLst/>
          </a:prstGeom>
          <a:noFill/>
          <a:ln>
            <a:noFill/>
          </a:ln>
        </p:spPr>
      </p:pic>
      <p:pic>
        <p:nvPicPr>
          <p:cNvPr id="1311" name="Google Shape;1311;p31"/>
          <p:cNvPicPr preferRelativeResize="0"/>
          <p:nvPr/>
        </p:nvPicPr>
        <p:blipFill>
          <a:blip r:embed="rId5">
            <a:alphaModFix/>
          </a:blip>
          <a:stretch>
            <a:fillRect/>
          </a:stretch>
        </p:blipFill>
        <p:spPr>
          <a:xfrm>
            <a:off x="-1162049" y="3460884"/>
            <a:ext cx="5295899" cy="2286248"/>
          </a:xfrm>
          <a:prstGeom prst="rect">
            <a:avLst/>
          </a:prstGeom>
          <a:noFill/>
          <a:ln>
            <a:noFill/>
          </a:ln>
        </p:spPr>
      </p:pic>
      <p:sp>
        <p:nvSpPr>
          <p:cNvPr id="1312" name="Google Shape;1312;p31"/>
          <p:cNvSpPr/>
          <p:nvPr/>
        </p:nvSpPr>
        <p:spPr>
          <a:xfrm>
            <a:off x="-398799" y="116472"/>
            <a:ext cx="3532525" cy="5417550"/>
          </a:xfrm>
          <a:custGeom>
            <a:rect b="b" l="l" r="r" t="t"/>
            <a:pathLst>
              <a:path extrusionOk="0" h="216702" w="141301">
                <a:moveTo>
                  <a:pt x="141301" y="17820"/>
                </a:moveTo>
                <a:cubicBezTo>
                  <a:pt x="129853" y="17820"/>
                  <a:pt x="118439" y="16587"/>
                  <a:pt x="107011" y="15915"/>
                </a:cubicBezTo>
                <a:cubicBezTo>
                  <a:pt x="101290" y="15578"/>
                  <a:pt x="93916" y="16507"/>
                  <a:pt x="90247" y="12105"/>
                </a:cubicBezTo>
                <a:cubicBezTo>
                  <a:pt x="87721" y="9074"/>
                  <a:pt x="86329" y="2661"/>
                  <a:pt x="89485" y="294"/>
                </a:cubicBezTo>
                <a:cubicBezTo>
                  <a:pt x="91741" y="-1398"/>
                  <a:pt x="96432" y="5158"/>
                  <a:pt x="94438" y="7152"/>
                </a:cubicBezTo>
                <a:cubicBezTo>
                  <a:pt x="89575" y="12015"/>
                  <a:pt x="80699" y="9435"/>
                  <a:pt x="73864" y="8676"/>
                </a:cubicBezTo>
                <a:cubicBezTo>
                  <a:pt x="60509" y="7192"/>
                  <a:pt x="45381" y="6716"/>
                  <a:pt x="33859" y="13629"/>
                </a:cubicBezTo>
                <a:cubicBezTo>
                  <a:pt x="18774" y="22680"/>
                  <a:pt x="36567" y="50192"/>
                  <a:pt x="29287" y="66207"/>
                </a:cubicBezTo>
                <a:cubicBezTo>
                  <a:pt x="24074" y="77676"/>
                  <a:pt x="13986" y="86227"/>
                  <a:pt x="6427" y="96306"/>
                </a:cubicBezTo>
                <a:cubicBezTo>
                  <a:pt x="-75" y="104975"/>
                  <a:pt x="-821" y="117582"/>
                  <a:pt x="712" y="128310"/>
                </a:cubicBezTo>
                <a:cubicBezTo>
                  <a:pt x="5387" y="161034"/>
                  <a:pt x="30887" y="187136"/>
                  <a:pt x="45670" y="216702"/>
                </a:cubicBezTo>
              </a:path>
            </a:pathLst>
          </a:custGeom>
          <a:noFill/>
          <a:ln cap="flat" cmpd="sng" w="19050">
            <a:solidFill>
              <a:schemeClr val="accent5"/>
            </a:solidFill>
            <a:prstDash val="dash"/>
            <a:round/>
            <a:headEnd len="med" w="med" type="none"/>
            <a:tailEnd len="med" w="med" type="none"/>
          </a:ln>
        </p:spPr>
      </p:sp>
      <p:sp>
        <p:nvSpPr>
          <p:cNvPr id="1313" name="Google Shape;1313;p31"/>
          <p:cNvSpPr/>
          <p:nvPr/>
        </p:nvSpPr>
        <p:spPr>
          <a:xfrm>
            <a:off x="1828800" y="4040834"/>
            <a:ext cx="7677150" cy="1331275"/>
          </a:xfrm>
          <a:custGeom>
            <a:rect b="b" l="l" r="r" t="t"/>
            <a:pathLst>
              <a:path extrusionOk="0" h="53251" w="307086">
                <a:moveTo>
                  <a:pt x="0" y="53251"/>
                </a:moveTo>
                <a:cubicBezTo>
                  <a:pt x="13437" y="53251"/>
                  <a:pt x="26773" y="50633"/>
                  <a:pt x="40005" y="48298"/>
                </a:cubicBezTo>
                <a:cubicBezTo>
                  <a:pt x="54753" y="45695"/>
                  <a:pt x="70944" y="41743"/>
                  <a:pt x="81534" y="31153"/>
                </a:cubicBezTo>
                <a:cubicBezTo>
                  <a:pt x="87654" y="25033"/>
                  <a:pt x="93138" y="15638"/>
                  <a:pt x="91440" y="7150"/>
                </a:cubicBezTo>
                <a:cubicBezTo>
                  <a:pt x="90297" y="1436"/>
                  <a:pt x="78172" y="-2464"/>
                  <a:pt x="74676" y="2197"/>
                </a:cubicBezTo>
                <a:cubicBezTo>
                  <a:pt x="67976" y="11130"/>
                  <a:pt x="83650" y="24470"/>
                  <a:pt x="93345" y="30010"/>
                </a:cubicBezTo>
                <a:cubicBezTo>
                  <a:pt x="110548" y="39841"/>
                  <a:pt x="132475" y="42792"/>
                  <a:pt x="152019" y="39535"/>
                </a:cubicBezTo>
                <a:cubicBezTo>
                  <a:pt x="170227" y="36500"/>
                  <a:pt x="184847" y="22630"/>
                  <a:pt x="201549" y="14770"/>
                </a:cubicBezTo>
                <a:cubicBezTo>
                  <a:pt x="210429" y="10591"/>
                  <a:pt x="220710" y="10048"/>
                  <a:pt x="230505" y="9436"/>
                </a:cubicBezTo>
                <a:cubicBezTo>
                  <a:pt x="258167" y="7707"/>
                  <a:pt x="282296" y="29426"/>
                  <a:pt x="307086" y="41821"/>
                </a:cubicBezTo>
              </a:path>
            </a:pathLst>
          </a:custGeom>
          <a:noFill/>
          <a:ln cap="flat" cmpd="sng" w="19050">
            <a:solidFill>
              <a:schemeClr val="accent5"/>
            </a:solidFill>
            <a:prstDash val="dash"/>
            <a:round/>
            <a:headEnd len="med" w="med" type="none"/>
            <a:tailEnd len="med" w="med" type="none"/>
          </a:ln>
        </p:spPr>
      </p:sp>
      <p:grpSp>
        <p:nvGrpSpPr>
          <p:cNvPr id="1314" name="Google Shape;1314;p31"/>
          <p:cNvGrpSpPr/>
          <p:nvPr/>
        </p:nvGrpSpPr>
        <p:grpSpPr>
          <a:xfrm rot="1693547">
            <a:off x="3168872" y="-137321"/>
            <a:ext cx="1619674" cy="1741954"/>
            <a:chOff x="4045548" y="930105"/>
            <a:chExt cx="3960810" cy="4259837"/>
          </a:xfrm>
        </p:grpSpPr>
        <p:sp>
          <p:nvSpPr>
            <p:cNvPr id="1315" name="Google Shape;1315;p31"/>
            <p:cNvSpPr/>
            <p:nvPr/>
          </p:nvSpPr>
          <p:spPr>
            <a:xfrm>
              <a:off x="4045548" y="3053120"/>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6" name="Google Shape;1316;p31"/>
            <p:cNvGrpSpPr/>
            <p:nvPr/>
          </p:nvGrpSpPr>
          <p:grpSpPr>
            <a:xfrm>
              <a:off x="4138184" y="930105"/>
              <a:ext cx="3868174" cy="3755764"/>
              <a:chOff x="4138184" y="930105"/>
              <a:chExt cx="3868174" cy="3755764"/>
            </a:xfrm>
          </p:grpSpPr>
          <p:sp>
            <p:nvSpPr>
              <p:cNvPr id="1317" name="Google Shape;1317;p31"/>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1"/>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1"/>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1"/>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1"/>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1"/>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1"/>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1"/>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1"/>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1"/>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1"/>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1"/>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1"/>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1"/>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1"/>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1"/>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1"/>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1"/>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1"/>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1"/>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1"/>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1"/>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1"/>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1"/>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1"/>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1"/>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1"/>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1"/>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1"/>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1"/>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1"/>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1"/>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1"/>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1"/>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1"/>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1"/>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1"/>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1"/>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1"/>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1"/>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1"/>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1"/>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1"/>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1"/>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1"/>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1"/>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1"/>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1"/>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1"/>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1"/>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1"/>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1"/>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1"/>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1"/>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1"/>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1"/>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1"/>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1"/>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1"/>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1"/>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1"/>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1"/>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1"/>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1"/>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1"/>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1"/>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1"/>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1"/>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1"/>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1"/>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1"/>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1"/>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1"/>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1"/>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1"/>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1"/>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1"/>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1"/>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1"/>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1"/>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1"/>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1"/>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1"/>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1"/>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1"/>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1"/>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1"/>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1"/>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1"/>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1"/>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1"/>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1"/>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1"/>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1"/>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1"/>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1"/>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1"/>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1"/>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1"/>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1"/>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1"/>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1"/>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1"/>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1"/>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1"/>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1"/>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1"/>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1"/>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1"/>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1"/>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452" name="Shape 1452"/>
        <p:cNvGrpSpPr/>
        <p:nvPr/>
      </p:nvGrpSpPr>
      <p:grpSpPr>
        <a:xfrm>
          <a:off x="0" y="0"/>
          <a:ext cx="0" cy="0"/>
          <a:chOff x="0" y="0"/>
          <a:chExt cx="0" cy="0"/>
        </a:xfrm>
      </p:grpSpPr>
      <p:pic>
        <p:nvPicPr>
          <p:cNvPr id="1453" name="Google Shape;1453;p32"/>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454" name="Google Shape;1454;p32"/>
          <p:cNvSpPr txBox="1"/>
          <p:nvPr>
            <p:ph type="title"/>
          </p:nvPr>
        </p:nvSpPr>
        <p:spPr>
          <a:xfrm>
            <a:off x="5571650" y="1797338"/>
            <a:ext cx="2630400" cy="572700"/>
          </a:xfrm>
          <a:prstGeom prst="rect">
            <a:avLst/>
          </a:prstGeom>
        </p:spPr>
        <p:txBody>
          <a:bodyPr anchorCtr="0" anchor="b" bIns="91425" lIns="91425" spcFirstLastPara="1" rIns="91425" wrap="square" tIns="91425">
            <a:noAutofit/>
          </a:bodyPr>
          <a:lstStyle>
            <a:lvl1pPr lvl="0" algn="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55" name="Google Shape;1455;p32"/>
          <p:cNvSpPr txBox="1"/>
          <p:nvPr>
            <p:ph idx="1" type="subTitle"/>
          </p:nvPr>
        </p:nvSpPr>
        <p:spPr>
          <a:xfrm>
            <a:off x="5571775" y="2293838"/>
            <a:ext cx="2630400" cy="10803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1456" name="Google Shape;1456;p32"/>
          <p:cNvPicPr preferRelativeResize="0"/>
          <p:nvPr/>
        </p:nvPicPr>
        <p:blipFill>
          <a:blip r:embed="rId3">
            <a:alphaModFix/>
          </a:blip>
          <a:stretch>
            <a:fillRect/>
          </a:stretch>
        </p:blipFill>
        <p:spPr>
          <a:xfrm>
            <a:off x="3781426" y="3541866"/>
            <a:ext cx="5295899" cy="2373384"/>
          </a:xfrm>
          <a:prstGeom prst="rect">
            <a:avLst/>
          </a:prstGeom>
          <a:noFill/>
          <a:ln>
            <a:noFill/>
          </a:ln>
        </p:spPr>
      </p:pic>
      <p:pic>
        <p:nvPicPr>
          <p:cNvPr id="1457" name="Google Shape;1457;p32"/>
          <p:cNvPicPr preferRelativeResize="0"/>
          <p:nvPr/>
        </p:nvPicPr>
        <p:blipFill>
          <a:blip r:embed="rId4">
            <a:alphaModFix/>
          </a:blip>
          <a:stretch>
            <a:fillRect/>
          </a:stretch>
        </p:blipFill>
        <p:spPr>
          <a:xfrm>
            <a:off x="-1514474" y="3137044"/>
            <a:ext cx="5295899" cy="2540678"/>
          </a:xfrm>
          <a:prstGeom prst="rect">
            <a:avLst/>
          </a:prstGeom>
          <a:noFill/>
          <a:ln>
            <a:noFill/>
          </a:ln>
        </p:spPr>
      </p:pic>
      <p:pic>
        <p:nvPicPr>
          <p:cNvPr id="1458" name="Google Shape;1458;p32"/>
          <p:cNvPicPr preferRelativeResize="0"/>
          <p:nvPr/>
        </p:nvPicPr>
        <p:blipFill>
          <a:blip r:embed="rId5">
            <a:alphaModFix/>
          </a:blip>
          <a:stretch>
            <a:fillRect/>
          </a:stretch>
        </p:blipFill>
        <p:spPr>
          <a:xfrm>
            <a:off x="-828674" y="-452567"/>
            <a:ext cx="5295899" cy="2856025"/>
          </a:xfrm>
          <a:prstGeom prst="rect">
            <a:avLst/>
          </a:prstGeom>
          <a:noFill/>
          <a:ln>
            <a:noFill/>
          </a:ln>
        </p:spPr>
      </p:pic>
      <p:sp>
        <p:nvSpPr>
          <p:cNvPr id="1459" name="Google Shape;1459;p32"/>
          <p:cNvSpPr/>
          <p:nvPr/>
        </p:nvSpPr>
        <p:spPr>
          <a:xfrm>
            <a:off x="-161925" y="2990850"/>
            <a:ext cx="7715250" cy="2257425"/>
          </a:xfrm>
          <a:custGeom>
            <a:rect b="b" l="l" r="r" t="t"/>
            <a:pathLst>
              <a:path extrusionOk="0" h="90297" w="308610">
                <a:moveTo>
                  <a:pt x="0" y="0"/>
                </a:moveTo>
                <a:cubicBezTo>
                  <a:pt x="12336" y="9869"/>
                  <a:pt x="19812" y="27255"/>
                  <a:pt x="19812" y="43053"/>
                </a:cubicBezTo>
                <a:cubicBezTo>
                  <a:pt x="19812" y="47632"/>
                  <a:pt x="19492" y="54306"/>
                  <a:pt x="15240" y="56007"/>
                </a:cubicBezTo>
                <a:cubicBezTo>
                  <a:pt x="13232" y="56810"/>
                  <a:pt x="11405" y="53187"/>
                  <a:pt x="11049" y="51054"/>
                </a:cubicBezTo>
                <a:cubicBezTo>
                  <a:pt x="9221" y="40086"/>
                  <a:pt x="15250" y="29119"/>
                  <a:pt x="19050" y="18669"/>
                </a:cubicBezTo>
                <a:cubicBezTo>
                  <a:pt x="20196" y="15518"/>
                  <a:pt x="22775" y="8297"/>
                  <a:pt x="25146" y="10668"/>
                </a:cubicBezTo>
                <a:cubicBezTo>
                  <a:pt x="29532" y="15054"/>
                  <a:pt x="28575" y="22754"/>
                  <a:pt x="28575" y="28956"/>
                </a:cubicBezTo>
                <a:cubicBezTo>
                  <a:pt x="28575" y="38227"/>
                  <a:pt x="28575" y="47498"/>
                  <a:pt x="28575" y="56769"/>
                </a:cubicBezTo>
                <a:cubicBezTo>
                  <a:pt x="28575" y="62074"/>
                  <a:pt x="27379" y="69207"/>
                  <a:pt x="31623" y="72390"/>
                </a:cubicBezTo>
                <a:cubicBezTo>
                  <a:pt x="42295" y="80394"/>
                  <a:pt x="58782" y="74844"/>
                  <a:pt x="71628" y="71247"/>
                </a:cubicBezTo>
                <a:cubicBezTo>
                  <a:pt x="81046" y="68610"/>
                  <a:pt x="91261" y="69653"/>
                  <a:pt x="100965" y="70866"/>
                </a:cubicBezTo>
                <a:cubicBezTo>
                  <a:pt x="120894" y="73357"/>
                  <a:pt x="139174" y="86106"/>
                  <a:pt x="159258" y="86106"/>
                </a:cubicBezTo>
                <a:cubicBezTo>
                  <a:pt x="164218" y="86106"/>
                  <a:pt x="170892" y="86740"/>
                  <a:pt x="173736" y="82677"/>
                </a:cubicBezTo>
                <a:cubicBezTo>
                  <a:pt x="176407" y="78861"/>
                  <a:pt x="175393" y="70691"/>
                  <a:pt x="171069" y="68961"/>
                </a:cubicBezTo>
                <a:cubicBezTo>
                  <a:pt x="166629" y="67185"/>
                  <a:pt x="161073" y="63833"/>
                  <a:pt x="156972" y="66294"/>
                </a:cubicBezTo>
                <a:cubicBezTo>
                  <a:pt x="154783" y="67607"/>
                  <a:pt x="155518" y="72648"/>
                  <a:pt x="157734" y="73914"/>
                </a:cubicBezTo>
                <a:cubicBezTo>
                  <a:pt x="175709" y="84185"/>
                  <a:pt x="199294" y="75720"/>
                  <a:pt x="219837" y="73152"/>
                </a:cubicBezTo>
                <a:cubicBezTo>
                  <a:pt x="249742" y="69414"/>
                  <a:pt x="281654" y="76819"/>
                  <a:pt x="308610" y="90297"/>
                </a:cubicBezTo>
              </a:path>
            </a:pathLst>
          </a:custGeom>
          <a:noFill/>
          <a:ln cap="flat" cmpd="sng" w="19050">
            <a:solidFill>
              <a:schemeClr val="accent5"/>
            </a:solidFill>
            <a:prstDash val="dash"/>
            <a:round/>
            <a:headEnd len="med" w="med" type="none"/>
            <a:tailEnd len="med" w="med" type="none"/>
          </a:ln>
        </p:spPr>
      </p:sp>
      <p:sp>
        <p:nvSpPr>
          <p:cNvPr id="1460" name="Google Shape;1460;p32"/>
          <p:cNvSpPr/>
          <p:nvPr/>
        </p:nvSpPr>
        <p:spPr>
          <a:xfrm>
            <a:off x="1543050" y="-304800"/>
            <a:ext cx="5715000" cy="1281175"/>
          </a:xfrm>
          <a:custGeom>
            <a:rect b="b" l="l" r="r" t="t"/>
            <a:pathLst>
              <a:path extrusionOk="0" h="51247" w="228600">
                <a:moveTo>
                  <a:pt x="228600" y="50292"/>
                </a:moveTo>
                <a:cubicBezTo>
                  <a:pt x="212888" y="50292"/>
                  <a:pt x="193119" y="46982"/>
                  <a:pt x="184404" y="33909"/>
                </a:cubicBezTo>
                <a:cubicBezTo>
                  <a:pt x="181136" y="29007"/>
                  <a:pt x="181306" y="18776"/>
                  <a:pt x="186690" y="16383"/>
                </a:cubicBezTo>
                <a:cubicBezTo>
                  <a:pt x="188922" y="15391"/>
                  <a:pt x="191661" y="14333"/>
                  <a:pt x="193929" y="15240"/>
                </a:cubicBezTo>
                <a:cubicBezTo>
                  <a:pt x="197250" y="16568"/>
                  <a:pt x="199123" y="22666"/>
                  <a:pt x="196977" y="25527"/>
                </a:cubicBezTo>
                <a:cubicBezTo>
                  <a:pt x="190312" y="34413"/>
                  <a:pt x="174883" y="30061"/>
                  <a:pt x="163830" y="28956"/>
                </a:cubicBezTo>
                <a:cubicBezTo>
                  <a:pt x="139721" y="26545"/>
                  <a:pt x="108954" y="21729"/>
                  <a:pt x="91821" y="38862"/>
                </a:cubicBezTo>
                <a:cubicBezTo>
                  <a:pt x="89738" y="40945"/>
                  <a:pt x="88838" y="45325"/>
                  <a:pt x="90678" y="47625"/>
                </a:cubicBezTo>
                <a:cubicBezTo>
                  <a:pt x="94148" y="51962"/>
                  <a:pt x="101529" y="51176"/>
                  <a:pt x="107061" y="50673"/>
                </a:cubicBezTo>
                <a:cubicBezTo>
                  <a:pt x="114172" y="50027"/>
                  <a:pt x="124911" y="44395"/>
                  <a:pt x="123825" y="37338"/>
                </a:cubicBezTo>
                <a:cubicBezTo>
                  <a:pt x="123202" y="33290"/>
                  <a:pt x="116960" y="32763"/>
                  <a:pt x="113157" y="31242"/>
                </a:cubicBezTo>
                <a:cubicBezTo>
                  <a:pt x="101149" y="26439"/>
                  <a:pt x="88802" y="22339"/>
                  <a:pt x="76200" y="19431"/>
                </a:cubicBezTo>
                <a:cubicBezTo>
                  <a:pt x="56781" y="14950"/>
                  <a:pt x="37622" y="9406"/>
                  <a:pt x="18288" y="4572"/>
                </a:cubicBezTo>
                <a:cubicBezTo>
                  <a:pt x="12192" y="3048"/>
                  <a:pt x="6284" y="0"/>
                  <a:pt x="0" y="0"/>
                </a:cubicBezTo>
              </a:path>
            </a:pathLst>
          </a:custGeom>
          <a:noFill/>
          <a:ln cap="flat" cmpd="sng" w="19050">
            <a:solidFill>
              <a:schemeClr val="accent5"/>
            </a:solidFill>
            <a:prstDash val="dash"/>
            <a:round/>
            <a:headEnd len="med" w="med" type="none"/>
            <a:tailEnd len="med" w="med" type="none"/>
          </a:ln>
        </p:spPr>
      </p:sp>
      <p:grpSp>
        <p:nvGrpSpPr>
          <p:cNvPr id="1461" name="Google Shape;1461;p32"/>
          <p:cNvGrpSpPr/>
          <p:nvPr/>
        </p:nvGrpSpPr>
        <p:grpSpPr>
          <a:xfrm rot="324148">
            <a:off x="6951365" y="-106973"/>
            <a:ext cx="2002318" cy="1535794"/>
            <a:chOff x="3109713" y="930105"/>
            <a:chExt cx="4896644" cy="3755764"/>
          </a:xfrm>
        </p:grpSpPr>
        <p:sp>
          <p:nvSpPr>
            <p:cNvPr id="1462" name="Google Shape;1462;p32"/>
            <p:cNvSpPr/>
            <p:nvPr/>
          </p:nvSpPr>
          <p:spPr>
            <a:xfrm>
              <a:off x="3109713" y="1216406"/>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3" name="Google Shape;1463;p32"/>
            <p:cNvGrpSpPr/>
            <p:nvPr/>
          </p:nvGrpSpPr>
          <p:grpSpPr>
            <a:xfrm>
              <a:off x="4138184" y="930105"/>
              <a:ext cx="3868174" cy="3755764"/>
              <a:chOff x="4138184" y="930105"/>
              <a:chExt cx="3868174" cy="3755764"/>
            </a:xfrm>
          </p:grpSpPr>
          <p:sp>
            <p:nvSpPr>
              <p:cNvPr id="1464" name="Google Shape;1464;p32"/>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2"/>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2"/>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2"/>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2"/>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2"/>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2"/>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2"/>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2"/>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2"/>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2"/>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2"/>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2"/>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2"/>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2"/>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2"/>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2"/>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2"/>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2"/>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2"/>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2"/>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2"/>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2"/>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2"/>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2"/>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2"/>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2"/>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2"/>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2"/>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2"/>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2"/>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2"/>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2"/>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2"/>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2"/>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2"/>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2"/>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2"/>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2"/>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2"/>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2"/>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2"/>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2"/>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2"/>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2"/>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2"/>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2"/>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2"/>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2"/>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2"/>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2"/>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2"/>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2"/>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2"/>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2"/>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2"/>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2"/>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2"/>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2"/>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2"/>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2"/>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2"/>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2"/>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2"/>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2"/>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2"/>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2"/>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2"/>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2"/>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2"/>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2"/>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2"/>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2"/>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2"/>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2"/>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2"/>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2"/>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2"/>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2"/>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2"/>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2"/>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2"/>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2"/>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2"/>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2"/>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2"/>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2"/>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2"/>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2"/>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2"/>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2"/>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2"/>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2"/>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2"/>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2"/>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2"/>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2"/>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2"/>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2"/>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2"/>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2"/>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2"/>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2"/>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2"/>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2"/>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2"/>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2"/>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2"/>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2"/>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2"/>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2"/>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2"/>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2"/>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2"/>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2"/>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2"/>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2"/>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2"/>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2"/>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2"/>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2"/>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2"/>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2"/>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2"/>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2"/>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2"/>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2"/>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2"/>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2"/>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2"/>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2"/>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2"/>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2"/>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1599" name="Shape 1599"/>
        <p:cNvGrpSpPr/>
        <p:nvPr/>
      </p:nvGrpSpPr>
      <p:grpSpPr>
        <a:xfrm>
          <a:off x="0" y="0"/>
          <a:ext cx="0" cy="0"/>
          <a:chOff x="0" y="0"/>
          <a:chExt cx="0" cy="0"/>
        </a:xfrm>
      </p:grpSpPr>
      <p:pic>
        <p:nvPicPr>
          <p:cNvPr id="1600" name="Google Shape;1600;p33"/>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601" name="Google Shape;1601;p33"/>
          <p:cNvSpPr txBox="1"/>
          <p:nvPr>
            <p:ph type="title"/>
          </p:nvPr>
        </p:nvSpPr>
        <p:spPr>
          <a:xfrm>
            <a:off x="2135550" y="1790700"/>
            <a:ext cx="4872900" cy="2085000"/>
          </a:xfrm>
          <a:prstGeom prst="rect">
            <a:avLst/>
          </a:prstGeom>
        </p:spPr>
        <p:txBody>
          <a:bodyPr anchorCtr="0" anchor="b" bIns="91425" lIns="91425" spcFirstLastPara="1" rIns="91425" wrap="square" tIns="91425">
            <a:noAutofit/>
          </a:bodyPr>
          <a:lstStyle>
            <a:lvl1pPr lvl="0" algn="ctr">
              <a:spcBef>
                <a:spcPts val="0"/>
              </a:spcBef>
              <a:spcAft>
                <a:spcPts val="0"/>
              </a:spcAft>
              <a:buSzPts val="3500"/>
              <a:buNone/>
              <a:defRPr b="0" sz="150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1602" name="Google Shape;1602;p33"/>
          <p:cNvSpPr txBox="1"/>
          <p:nvPr>
            <p:ph idx="1" type="subTitle"/>
          </p:nvPr>
        </p:nvSpPr>
        <p:spPr>
          <a:xfrm>
            <a:off x="2135550" y="3675725"/>
            <a:ext cx="4872900" cy="671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1603" name="Google Shape;1603;p33"/>
          <p:cNvPicPr preferRelativeResize="0"/>
          <p:nvPr/>
        </p:nvPicPr>
        <p:blipFill>
          <a:blip r:embed="rId3">
            <a:alphaModFix/>
          </a:blip>
          <a:stretch>
            <a:fillRect/>
          </a:stretch>
        </p:blipFill>
        <p:spPr>
          <a:xfrm>
            <a:off x="7008451" y="3057645"/>
            <a:ext cx="5295899" cy="2856025"/>
          </a:xfrm>
          <a:prstGeom prst="rect">
            <a:avLst/>
          </a:prstGeom>
          <a:noFill/>
          <a:ln>
            <a:noFill/>
          </a:ln>
        </p:spPr>
      </p:pic>
      <p:pic>
        <p:nvPicPr>
          <p:cNvPr id="1604" name="Google Shape;1604;p33"/>
          <p:cNvPicPr preferRelativeResize="0"/>
          <p:nvPr/>
        </p:nvPicPr>
        <p:blipFill>
          <a:blip r:embed="rId3">
            <a:alphaModFix/>
          </a:blip>
          <a:stretch>
            <a:fillRect/>
          </a:stretch>
        </p:blipFill>
        <p:spPr>
          <a:xfrm>
            <a:off x="-3211874" y="2762370"/>
            <a:ext cx="5295899" cy="2856025"/>
          </a:xfrm>
          <a:prstGeom prst="rect">
            <a:avLst/>
          </a:prstGeom>
          <a:noFill/>
          <a:ln>
            <a:noFill/>
          </a:ln>
        </p:spPr>
      </p:pic>
      <p:sp>
        <p:nvSpPr>
          <p:cNvPr id="1605" name="Google Shape;1605;p33"/>
          <p:cNvSpPr/>
          <p:nvPr/>
        </p:nvSpPr>
        <p:spPr>
          <a:xfrm>
            <a:off x="7410450" y="2819400"/>
            <a:ext cx="2019300" cy="2562225"/>
          </a:xfrm>
          <a:custGeom>
            <a:rect b="b" l="l" r="r" t="t"/>
            <a:pathLst>
              <a:path extrusionOk="0" h="102489" w="80772">
                <a:moveTo>
                  <a:pt x="0" y="102489"/>
                </a:moveTo>
                <a:cubicBezTo>
                  <a:pt x="11886" y="99942"/>
                  <a:pt x="24875" y="95283"/>
                  <a:pt x="32385" y="85725"/>
                </a:cubicBezTo>
                <a:cubicBezTo>
                  <a:pt x="35292" y="82025"/>
                  <a:pt x="36475" y="74956"/>
                  <a:pt x="33147" y="71628"/>
                </a:cubicBezTo>
                <a:cubicBezTo>
                  <a:pt x="31163" y="69644"/>
                  <a:pt x="27370" y="69824"/>
                  <a:pt x="24765" y="70866"/>
                </a:cubicBezTo>
                <a:cubicBezTo>
                  <a:pt x="22845" y="71634"/>
                  <a:pt x="22854" y="75042"/>
                  <a:pt x="23622" y="76962"/>
                </a:cubicBezTo>
                <a:cubicBezTo>
                  <a:pt x="27344" y="86268"/>
                  <a:pt x="46993" y="89291"/>
                  <a:pt x="53340" y="81534"/>
                </a:cubicBezTo>
                <a:cubicBezTo>
                  <a:pt x="58670" y="75020"/>
                  <a:pt x="59616" y="63799"/>
                  <a:pt x="55626" y="56388"/>
                </a:cubicBezTo>
                <a:cubicBezTo>
                  <a:pt x="50887" y="47586"/>
                  <a:pt x="40267" y="39579"/>
                  <a:pt x="41910" y="29718"/>
                </a:cubicBezTo>
                <a:cubicBezTo>
                  <a:pt x="43765" y="18586"/>
                  <a:pt x="57781" y="12723"/>
                  <a:pt x="68199" y="8382"/>
                </a:cubicBezTo>
                <a:cubicBezTo>
                  <a:pt x="72848" y="6445"/>
                  <a:pt x="76267" y="2253"/>
                  <a:pt x="80772" y="0"/>
                </a:cubicBezTo>
              </a:path>
            </a:pathLst>
          </a:custGeom>
          <a:noFill/>
          <a:ln cap="flat" cmpd="sng" w="19050">
            <a:solidFill>
              <a:schemeClr val="accent5"/>
            </a:solidFill>
            <a:prstDash val="dash"/>
            <a:round/>
            <a:headEnd len="med" w="med" type="none"/>
            <a:tailEnd len="med" w="med" type="none"/>
          </a:ln>
        </p:spPr>
      </p:sp>
      <p:pic>
        <p:nvPicPr>
          <p:cNvPr id="1606" name="Google Shape;1606;p33"/>
          <p:cNvPicPr preferRelativeResize="0"/>
          <p:nvPr/>
        </p:nvPicPr>
        <p:blipFill>
          <a:blip r:embed="rId4">
            <a:alphaModFix/>
          </a:blip>
          <a:stretch>
            <a:fillRect/>
          </a:stretch>
        </p:blipFill>
        <p:spPr>
          <a:xfrm>
            <a:off x="5610226" y="-242349"/>
            <a:ext cx="5295897" cy="2290213"/>
          </a:xfrm>
          <a:prstGeom prst="rect">
            <a:avLst/>
          </a:prstGeom>
          <a:noFill/>
          <a:ln>
            <a:noFill/>
          </a:ln>
        </p:spPr>
      </p:pic>
      <p:pic>
        <p:nvPicPr>
          <p:cNvPr id="1607" name="Google Shape;1607;p33"/>
          <p:cNvPicPr preferRelativeResize="0"/>
          <p:nvPr/>
        </p:nvPicPr>
        <p:blipFill>
          <a:blip r:embed="rId5">
            <a:alphaModFix/>
          </a:blip>
          <a:stretch>
            <a:fillRect/>
          </a:stretch>
        </p:blipFill>
        <p:spPr>
          <a:xfrm>
            <a:off x="-1628774" y="-228165"/>
            <a:ext cx="5295898" cy="2407246"/>
          </a:xfrm>
          <a:prstGeom prst="rect">
            <a:avLst/>
          </a:prstGeom>
          <a:noFill/>
          <a:ln>
            <a:noFill/>
          </a:ln>
        </p:spPr>
      </p:pic>
      <p:sp>
        <p:nvSpPr>
          <p:cNvPr id="1608" name="Google Shape;1608;p33"/>
          <p:cNvSpPr/>
          <p:nvPr/>
        </p:nvSpPr>
        <p:spPr>
          <a:xfrm rot="530494">
            <a:off x="-809680" y="2269255"/>
            <a:ext cx="3467040" cy="3074272"/>
          </a:xfrm>
          <a:custGeom>
            <a:rect b="b" l="l" r="r" t="t"/>
            <a:pathLst>
              <a:path extrusionOk="0" h="122973" w="138684">
                <a:moveTo>
                  <a:pt x="0" y="4482"/>
                </a:moveTo>
                <a:cubicBezTo>
                  <a:pt x="8886" y="-2183"/>
                  <a:pt x="27432" y="-1614"/>
                  <a:pt x="33147" y="7911"/>
                </a:cubicBezTo>
                <a:cubicBezTo>
                  <a:pt x="39360" y="18266"/>
                  <a:pt x="29271" y="33305"/>
                  <a:pt x="34671" y="44106"/>
                </a:cubicBezTo>
                <a:cubicBezTo>
                  <a:pt x="39371" y="53507"/>
                  <a:pt x="51701" y="57078"/>
                  <a:pt x="57531" y="65823"/>
                </a:cubicBezTo>
                <a:cubicBezTo>
                  <a:pt x="64402" y="76129"/>
                  <a:pt x="61064" y="91016"/>
                  <a:pt x="67437" y="101637"/>
                </a:cubicBezTo>
                <a:cubicBezTo>
                  <a:pt x="72973" y="110863"/>
                  <a:pt x="88509" y="106004"/>
                  <a:pt x="99060" y="108114"/>
                </a:cubicBezTo>
                <a:cubicBezTo>
                  <a:pt x="104507" y="109203"/>
                  <a:pt x="109996" y="110073"/>
                  <a:pt x="115443" y="111162"/>
                </a:cubicBezTo>
                <a:cubicBezTo>
                  <a:pt x="123964" y="112866"/>
                  <a:pt x="130253" y="120865"/>
                  <a:pt x="138684" y="122973"/>
                </a:cubicBezTo>
              </a:path>
            </a:pathLst>
          </a:custGeom>
          <a:noFill/>
          <a:ln cap="flat" cmpd="sng" w="19050">
            <a:solidFill>
              <a:schemeClr val="accent5"/>
            </a:solidFill>
            <a:prstDash val="dash"/>
            <a:round/>
            <a:headEnd len="med" w="med" type="none"/>
            <a:tailEnd len="med" w="med" type="none"/>
          </a:ln>
        </p:spPr>
      </p:sp>
      <p:pic>
        <p:nvPicPr>
          <p:cNvPr id="1609" name="Google Shape;1609;p33"/>
          <p:cNvPicPr preferRelativeResize="0"/>
          <p:nvPr/>
        </p:nvPicPr>
        <p:blipFill>
          <a:blip r:embed="rId6">
            <a:alphaModFix/>
          </a:blip>
          <a:stretch>
            <a:fillRect/>
          </a:stretch>
        </p:blipFill>
        <p:spPr>
          <a:xfrm>
            <a:off x="2771776" y="-720584"/>
            <a:ext cx="5295899" cy="237338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1610" name="Shape 1610"/>
        <p:cNvGrpSpPr/>
        <p:nvPr/>
      </p:nvGrpSpPr>
      <p:grpSpPr>
        <a:xfrm>
          <a:off x="0" y="0"/>
          <a:ext cx="0" cy="0"/>
          <a:chOff x="0" y="0"/>
          <a:chExt cx="0" cy="0"/>
        </a:xfrm>
      </p:grpSpPr>
      <p:pic>
        <p:nvPicPr>
          <p:cNvPr id="1611" name="Google Shape;1611;p34"/>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612" name="Google Shape;1612;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613" name="Google Shape;1613;p34"/>
          <p:cNvSpPr txBox="1"/>
          <p:nvPr>
            <p:ph idx="1" type="body"/>
          </p:nvPr>
        </p:nvSpPr>
        <p:spPr>
          <a:xfrm>
            <a:off x="720000" y="1215750"/>
            <a:ext cx="4709100" cy="2803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Lexend Deca Light"/>
              <a:buChar char="●"/>
              <a:defRPr/>
            </a:lvl1pPr>
            <a:lvl2pPr indent="-317500" lvl="1" marL="914400">
              <a:lnSpc>
                <a:spcPct val="100000"/>
              </a:lnSpc>
              <a:spcBef>
                <a:spcPts val="0"/>
              </a:spcBef>
              <a:spcAft>
                <a:spcPts val="0"/>
              </a:spcAft>
              <a:buSzPts val="1400"/>
              <a:buFont typeface="Nunito Light"/>
              <a:buChar char="○"/>
              <a:defRPr/>
            </a:lvl2pPr>
            <a:lvl3pPr indent="-317500" lvl="2" marL="1371600">
              <a:lnSpc>
                <a:spcPct val="100000"/>
              </a:lnSpc>
              <a:spcBef>
                <a:spcPts val="0"/>
              </a:spcBef>
              <a:spcAft>
                <a:spcPts val="0"/>
              </a:spcAft>
              <a:buSzPts val="1400"/>
              <a:buFont typeface="Nunito Light"/>
              <a:buChar char="■"/>
              <a:defRPr/>
            </a:lvl3pPr>
            <a:lvl4pPr indent="-317500" lvl="3" marL="1828800">
              <a:lnSpc>
                <a:spcPct val="100000"/>
              </a:lnSpc>
              <a:spcBef>
                <a:spcPts val="0"/>
              </a:spcBef>
              <a:spcAft>
                <a:spcPts val="0"/>
              </a:spcAft>
              <a:buSzPts val="1400"/>
              <a:buFont typeface="Nunito Light"/>
              <a:buChar char="●"/>
              <a:defRPr/>
            </a:lvl4pPr>
            <a:lvl5pPr indent="-317500" lvl="4" marL="2286000">
              <a:lnSpc>
                <a:spcPct val="100000"/>
              </a:lnSpc>
              <a:spcBef>
                <a:spcPts val="0"/>
              </a:spcBef>
              <a:spcAft>
                <a:spcPts val="0"/>
              </a:spcAft>
              <a:buSzPts val="1400"/>
              <a:buFont typeface="Nunito Light"/>
              <a:buChar char="○"/>
              <a:defRPr/>
            </a:lvl5pPr>
            <a:lvl6pPr indent="-317500" lvl="5" marL="2743200">
              <a:lnSpc>
                <a:spcPct val="100000"/>
              </a:lnSpc>
              <a:spcBef>
                <a:spcPts val="0"/>
              </a:spcBef>
              <a:spcAft>
                <a:spcPts val="0"/>
              </a:spcAft>
              <a:buSzPts val="1400"/>
              <a:buFont typeface="Nunito Light"/>
              <a:buChar char="■"/>
              <a:defRPr/>
            </a:lvl6pPr>
            <a:lvl7pPr indent="-317500" lvl="6" marL="3200400">
              <a:lnSpc>
                <a:spcPct val="100000"/>
              </a:lnSpc>
              <a:spcBef>
                <a:spcPts val="0"/>
              </a:spcBef>
              <a:spcAft>
                <a:spcPts val="0"/>
              </a:spcAft>
              <a:buSzPts val="1400"/>
              <a:buFont typeface="Nunito Light"/>
              <a:buChar char="●"/>
              <a:defRPr/>
            </a:lvl7pPr>
            <a:lvl8pPr indent="-317500" lvl="7" marL="3657600">
              <a:lnSpc>
                <a:spcPct val="100000"/>
              </a:lnSpc>
              <a:spcBef>
                <a:spcPts val="0"/>
              </a:spcBef>
              <a:spcAft>
                <a:spcPts val="0"/>
              </a:spcAft>
              <a:buSzPts val="1400"/>
              <a:buFont typeface="Nunito Light"/>
              <a:buChar char="○"/>
              <a:defRPr/>
            </a:lvl8pPr>
            <a:lvl9pPr indent="-317500" lvl="8" marL="4114800">
              <a:lnSpc>
                <a:spcPct val="100000"/>
              </a:lnSpc>
              <a:spcBef>
                <a:spcPts val="0"/>
              </a:spcBef>
              <a:spcAft>
                <a:spcPts val="0"/>
              </a:spcAft>
              <a:buSzPts val="1400"/>
              <a:buFont typeface="Nunito Light"/>
              <a:buChar char="■"/>
              <a:defRPr/>
            </a:lvl9pPr>
          </a:lstStyle>
          <a:p/>
        </p:txBody>
      </p:sp>
      <p:pic>
        <p:nvPicPr>
          <p:cNvPr id="1614" name="Google Shape;1614;p34"/>
          <p:cNvPicPr preferRelativeResize="0"/>
          <p:nvPr/>
        </p:nvPicPr>
        <p:blipFill>
          <a:blip r:embed="rId3">
            <a:alphaModFix/>
          </a:blip>
          <a:stretch>
            <a:fillRect/>
          </a:stretch>
        </p:blipFill>
        <p:spPr>
          <a:xfrm flipH="1">
            <a:off x="-2400299" y="-1234173"/>
            <a:ext cx="5295899" cy="2251888"/>
          </a:xfrm>
          <a:prstGeom prst="rect">
            <a:avLst/>
          </a:prstGeom>
          <a:noFill/>
          <a:ln>
            <a:noFill/>
          </a:ln>
        </p:spPr>
      </p:pic>
      <p:pic>
        <p:nvPicPr>
          <p:cNvPr id="1615" name="Google Shape;1615;p34"/>
          <p:cNvPicPr preferRelativeResize="0"/>
          <p:nvPr/>
        </p:nvPicPr>
        <p:blipFill>
          <a:blip r:embed="rId4">
            <a:alphaModFix/>
          </a:blip>
          <a:stretch>
            <a:fillRect/>
          </a:stretch>
        </p:blipFill>
        <p:spPr>
          <a:xfrm flipH="1">
            <a:off x="5972176" y="4174585"/>
            <a:ext cx="5295898" cy="2407246"/>
          </a:xfrm>
          <a:prstGeom prst="rect">
            <a:avLst/>
          </a:prstGeom>
          <a:noFill/>
          <a:ln>
            <a:noFill/>
          </a:ln>
        </p:spPr>
      </p:pic>
      <p:pic>
        <p:nvPicPr>
          <p:cNvPr id="1616" name="Google Shape;1616;p34"/>
          <p:cNvPicPr preferRelativeResize="0"/>
          <p:nvPr/>
        </p:nvPicPr>
        <p:blipFill>
          <a:blip r:embed="rId5">
            <a:alphaModFix/>
          </a:blip>
          <a:stretch>
            <a:fillRect/>
          </a:stretch>
        </p:blipFill>
        <p:spPr>
          <a:xfrm flipH="1">
            <a:off x="-1963300" y="3936819"/>
            <a:ext cx="5295899" cy="2540678"/>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17" name="Shape 1617"/>
        <p:cNvGrpSpPr/>
        <p:nvPr/>
      </p:nvGrpSpPr>
      <p:grpSpPr>
        <a:xfrm>
          <a:off x="0" y="0"/>
          <a:ext cx="0" cy="0"/>
          <a:chOff x="0" y="0"/>
          <a:chExt cx="0" cy="0"/>
        </a:xfrm>
      </p:grpSpPr>
      <p:pic>
        <p:nvPicPr>
          <p:cNvPr id="1618" name="Google Shape;1618;p35"/>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619" name="Google Shape;1619;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620" name="Google Shape;1620;p35"/>
          <p:cNvSpPr txBox="1"/>
          <p:nvPr>
            <p:ph idx="1" type="subTitle"/>
          </p:nvPr>
        </p:nvSpPr>
        <p:spPr>
          <a:xfrm>
            <a:off x="2990696" y="3640836"/>
            <a:ext cx="4318800" cy="82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21" name="Google Shape;1621;p35"/>
          <p:cNvSpPr txBox="1"/>
          <p:nvPr>
            <p:ph idx="2" type="subTitle"/>
          </p:nvPr>
        </p:nvSpPr>
        <p:spPr>
          <a:xfrm>
            <a:off x="1834496" y="1964437"/>
            <a:ext cx="4318800" cy="82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22" name="Google Shape;1622;p35"/>
          <p:cNvSpPr txBox="1"/>
          <p:nvPr>
            <p:ph idx="3" type="subTitle"/>
          </p:nvPr>
        </p:nvSpPr>
        <p:spPr>
          <a:xfrm>
            <a:off x="1834496" y="1476813"/>
            <a:ext cx="4318800" cy="5589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23" name="Google Shape;1623;p35"/>
          <p:cNvSpPr txBox="1"/>
          <p:nvPr>
            <p:ph idx="4" type="subTitle"/>
          </p:nvPr>
        </p:nvSpPr>
        <p:spPr>
          <a:xfrm>
            <a:off x="2990704" y="3153213"/>
            <a:ext cx="4318800" cy="5589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624" name="Google Shape;1624;p35"/>
          <p:cNvPicPr preferRelativeResize="0"/>
          <p:nvPr/>
        </p:nvPicPr>
        <p:blipFill>
          <a:blip r:embed="rId3">
            <a:alphaModFix/>
          </a:blip>
          <a:stretch>
            <a:fillRect/>
          </a:stretch>
        </p:blipFill>
        <p:spPr>
          <a:xfrm flipH="1">
            <a:off x="6343651" y="-1140056"/>
            <a:ext cx="5295899" cy="2540678"/>
          </a:xfrm>
          <a:prstGeom prst="rect">
            <a:avLst/>
          </a:prstGeom>
          <a:noFill/>
          <a:ln>
            <a:noFill/>
          </a:ln>
        </p:spPr>
      </p:pic>
      <p:grpSp>
        <p:nvGrpSpPr>
          <p:cNvPr id="1625" name="Google Shape;1625;p35"/>
          <p:cNvGrpSpPr/>
          <p:nvPr/>
        </p:nvGrpSpPr>
        <p:grpSpPr>
          <a:xfrm rot="-401264">
            <a:off x="-584108" y="13034"/>
            <a:ext cx="1464787" cy="1541509"/>
            <a:chOff x="4138184" y="930105"/>
            <a:chExt cx="3868174" cy="4070780"/>
          </a:xfrm>
        </p:grpSpPr>
        <p:sp>
          <p:nvSpPr>
            <p:cNvPr id="1626" name="Google Shape;1626;p35"/>
            <p:cNvSpPr/>
            <p:nvPr/>
          </p:nvSpPr>
          <p:spPr>
            <a:xfrm>
              <a:off x="4443675" y="2864062"/>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7" name="Google Shape;1627;p35"/>
            <p:cNvGrpSpPr/>
            <p:nvPr/>
          </p:nvGrpSpPr>
          <p:grpSpPr>
            <a:xfrm>
              <a:off x="4138184" y="930105"/>
              <a:ext cx="3868174" cy="3755764"/>
              <a:chOff x="4138184" y="930105"/>
              <a:chExt cx="3868174" cy="3755764"/>
            </a:xfrm>
          </p:grpSpPr>
          <p:sp>
            <p:nvSpPr>
              <p:cNvPr id="1628" name="Google Shape;1628;p35"/>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5"/>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5"/>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5"/>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5"/>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35"/>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5"/>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5"/>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5"/>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5"/>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5"/>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5"/>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5"/>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5"/>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5"/>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5"/>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5"/>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5"/>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5"/>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5"/>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5"/>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5"/>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5"/>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5"/>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5"/>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5"/>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5"/>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5"/>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5"/>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5"/>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5"/>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5"/>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5"/>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5"/>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5"/>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5"/>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5"/>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5"/>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5"/>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5"/>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5"/>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5"/>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5"/>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5"/>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5"/>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5"/>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5"/>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5"/>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5"/>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5"/>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5"/>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5"/>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5"/>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5"/>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5"/>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5"/>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5"/>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5"/>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5"/>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5"/>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5"/>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5"/>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5"/>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5"/>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5"/>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5"/>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5"/>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5"/>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5"/>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5"/>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5"/>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5"/>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5"/>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5"/>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5"/>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5"/>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5"/>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5"/>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5"/>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5"/>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5"/>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5"/>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5"/>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5"/>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5"/>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5"/>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5"/>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5"/>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5"/>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5"/>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5"/>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5"/>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5"/>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5"/>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5"/>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5"/>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5"/>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5"/>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5"/>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5"/>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5"/>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5"/>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5"/>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5"/>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5"/>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5"/>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5"/>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5"/>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5"/>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5"/>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5"/>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5"/>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5"/>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5"/>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5"/>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5"/>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5"/>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5"/>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5"/>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5"/>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5"/>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5"/>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5"/>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5"/>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63" name="Google Shape;1763;p35"/>
          <p:cNvSpPr/>
          <p:nvPr/>
        </p:nvSpPr>
        <p:spPr>
          <a:xfrm>
            <a:off x="-104775" y="1695450"/>
            <a:ext cx="629775" cy="3886200"/>
          </a:xfrm>
          <a:custGeom>
            <a:rect b="b" l="l" r="r" t="t"/>
            <a:pathLst>
              <a:path extrusionOk="0" h="155448" w="25191">
                <a:moveTo>
                  <a:pt x="0" y="0"/>
                </a:moveTo>
                <a:cubicBezTo>
                  <a:pt x="2018" y="10090"/>
                  <a:pt x="16342" y="14976"/>
                  <a:pt x="17907" y="25146"/>
                </a:cubicBezTo>
                <a:cubicBezTo>
                  <a:pt x="20160" y="39790"/>
                  <a:pt x="1022" y="54581"/>
                  <a:pt x="6858" y="68199"/>
                </a:cubicBezTo>
                <a:cubicBezTo>
                  <a:pt x="8962" y="73109"/>
                  <a:pt x="16860" y="74200"/>
                  <a:pt x="22098" y="73152"/>
                </a:cubicBezTo>
                <a:cubicBezTo>
                  <a:pt x="24849" y="72602"/>
                  <a:pt x="24142" y="64770"/>
                  <a:pt x="21336" y="64770"/>
                </a:cubicBezTo>
                <a:cubicBezTo>
                  <a:pt x="18551" y="64770"/>
                  <a:pt x="18215" y="69622"/>
                  <a:pt x="17907" y="72390"/>
                </a:cubicBezTo>
                <a:cubicBezTo>
                  <a:pt x="17289" y="77950"/>
                  <a:pt x="16048" y="83669"/>
                  <a:pt x="17145" y="89154"/>
                </a:cubicBezTo>
                <a:cubicBezTo>
                  <a:pt x="17936" y="93110"/>
                  <a:pt x="21752" y="95943"/>
                  <a:pt x="22860" y="99822"/>
                </a:cubicBezTo>
                <a:cubicBezTo>
                  <a:pt x="25130" y="107768"/>
                  <a:pt x="26077" y="116588"/>
                  <a:pt x="24003" y="124587"/>
                </a:cubicBezTo>
                <a:cubicBezTo>
                  <a:pt x="22238" y="131393"/>
                  <a:pt x="20766" y="138618"/>
                  <a:pt x="16764" y="144399"/>
                </a:cubicBezTo>
                <a:cubicBezTo>
                  <a:pt x="14370" y="147857"/>
                  <a:pt x="10668" y="151242"/>
                  <a:pt x="10668" y="155448"/>
                </a:cubicBezTo>
              </a:path>
            </a:pathLst>
          </a:custGeom>
          <a:noFill/>
          <a:ln cap="flat" cmpd="sng" w="19050">
            <a:solidFill>
              <a:schemeClr val="accent5"/>
            </a:solidFill>
            <a:prstDash val="dash"/>
            <a:round/>
            <a:headEnd len="med" w="med" type="none"/>
            <a:tailEnd len="med" w="med" type="none"/>
          </a:ln>
        </p:spPr>
      </p:sp>
      <p:sp>
        <p:nvSpPr>
          <p:cNvPr id="1764" name="Google Shape;1764;p35"/>
          <p:cNvSpPr/>
          <p:nvPr/>
        </p:nvSpPr>
        <p:spPr>
          <a:xfrm>
            <a:off x="5800725" y="-133350"/>
            <a:ext cx="3829050" cy="4267200"/>
          </a:xfrm>
          <a:custGeom>
            <a:rect b="b" l="l" r="r" t="t"/>
            <a:pathLst>
              <a:path extrusionOk="0" h="170688" w="153162">
                <a:moveTo>
                  <a:pt x="0" y="0"/>
                </a:moveTo>
                <a:cubicBezTo>
                  <a:pt x="1503" y="9020"/>
                  <a:pt x="12894" y="14358"/>
                  <a:pt x="21717" y="16764"/>
                </a:cubicBezTo>
                <a:cubicBezTo>
                  <a:pt x="33191" y="19893"/>
                  <a:pt x="45488" y="23287"/>
                  <a:pt x="57150" y="20955"/>
                </a:cubicBezTo>
                <a:cubicBezTo>
                  <a:pt x="59949" y="20395"/>
                  <a:pt x="63829" y="19182"/>
                  <a:pt x="64389" y="16383"/>
                </a:cubicBezTo>
                <a:cubicBezTo>
                  <a:pt x="64900" y="13828"/>
                  <a:pt x="61610" y="10157"/>
                  <a:pt x="59055" y="10668"/>
                </a:cubicBezTo>
                <a:cubicBezTo>
                  <a:pt x="56335" y="11212"/>
                  <a:pt x="58860" y="17429"/>
                  <a:pt x="61341" y="18669"/>
                </a:cubicBezTo>
                <a:cubicBezTo>
                  <a:pt x="74784" y="25390"/>
                  <a:pt x="91361" y="16900"/>
                  <a:pt x="106299" y="15240"/>
                </a:cubicBezTo>
                <a:cubicBezTo>
                  <a:pt x="111097" y="14707"/>
                  <a:pt x="117068" y="12530"/>
                  <a:pt x="120777" y="15621"/>
                </a:cubicBezTo>
                <a:cubicBezTo>
                  <a:pt x="128509" y="22064"/>
                  <a:pt x="118208" y="35662"/>
                  <a:pt x="115443" y="45339"/>
                </a:cubicBezTo>
                <a:cubicBezTo>
                  <a:pt x="113216" y="53132"/>
                  <a:pt x="124677" y="58667"/>
                  <a:pt x="129540" y="65151"/>
                </a:cubicBezTo>
                <a:cubicBezTo>
                  <a:pt x="131451" y="67699"/>
                  <a:pt x="130302" y="71491"/>
                  <a:pt x="130302" y="74676"/>
                </a:cubicBezTo>
                <a:cubicBezTo>
                  <a:pt x="130302" y="88540"/>
                  <a:pt x="112776" y="98531"/>
                  <a:pt x="112776" y="112395"/>
                </a:cubicBezTo>
                <a:cubicBezTo>
                  <a:pt x="112776" y="123658"/>
                  <a:pt x="122994" y="132567"/>
                  <a:pt x="129540" y="141732"/>
                </a:cubicBezTo>
                <a:cubicBezTo>
                  <a:pt x="136780" y="151868"/>
                  <a:pt x="144354" y="161880"/>
                  <a:pt x="153162" y="170688"/>
                </a:cubicBezTo>
              </a:path>
            </a:pathLst>
          </a:custGeom>
          <a:noFill/>
          <a:ln cap="flat" cmpd="sng" w="19050">
            <a:solidFill>
              <a:schemeClr val="accent5"/>
            </a:solidFill>
            <a:prstDash val="dash"/>
            <a:round/>
            <a:headEnd len="med" w="med" type="none"/>
            <a:tailEnd len="med" w="med" type="none"/>
          </a:ln>
        </p:spPr>
      </p:sp>
      <p:pic>
        <p:nvPicPr>
          <p:cNvPr id="1765" name="Google Shape;1765;p35"/>
          <p:cNvPicPr preferRelativeResize="0"/>
          <p:nvPr/>
        </p:nvPicPr>
        <p:blipFill rotWithShape="1">
          <a:blip r:embed="rId4">
            <a:alphaModFix/>
          </a:blip>
          <a:srcRect b="22306" l="8076" r="19622" t="22301"/>
          <a:stretch/>
        </p:blipFill>
        <p:spPr>
          <a:xfrm>
            <a:off x="-1392950" y="4248150"/>
            <a:ext cx="3829051" cy="126642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766" name="Shape 1766"/>
        <p:cNvGrpSpPr/>
        <p:nvPr/>
      </p:nvGrpSpPr>
      <p:grpSpPr>
        <a:xfrm>
          <a:off x="0" y="0"/>
          <a:ext cx="0" cy="0"/>
          <a:chOff x="0" y="0"/>
          <a:chExt cx="0" cy="0"/>
        </a:xfrm>
      </p:grpSpPr>
      <p:pic>
        <p:nvPicPr>
          <p:cNvPr id="1767" name="Google Shape;1767;p36"/>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768" name="Google Shape;176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769" name="Google Shape;1769;p36"/>
          <p:cNvSpPr txBox="1"/>
          <p:nvPr>
            <p:ph idx="1" type="subTitle"/>
          </p:nvPr>
        </p:nvSpPr>
        <p:spPr>
          <a:xfrm>
            <a:off x="4730353" y="1429500"/>
            <a:ext cx="3693600" cy="250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70" name="Google Shape;1770;p36"/>
          <p:cNvSpPr txBox="1"/>
          <p:nvPr>
            <p:ph idx="2" type="subTitle"/>
          </p:nvPr>
        </p:nvSpPr>
        <p:spPr>
          <a:xfrm>
            <a:off x="720000" y="1429500"/>
            <a:ext cx="3693600" cy="2504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1771" name="Google Shape;1771;p36"/>
          <p:cNvPicPr preferRelativeResize="0"/>
          <p:nvPr/>
        </p:nvPicPr>
        <p:blipFill>
          <a:blip r:embed="rId3">
            <a:alphaModFix/>
          </a:blip>
          <a:stretch>
            <a:fillRect/>
          </a:stretch>
        </p:blipFill>
        <p:spPr>
          <a:xfrm>
            <a:off x="4943476" y="-1243691"/>
            <a:ext cx="5295901" cy="2366198"/>
          </a:xfrm>
          <a:prstGeom prst="rect">
            <a:avLst/>
          </a:prstGeom>
          <a:noFill/>
          <a:ln>
            <a:noFill/>
          </a:ln>
        </p:spPr>
      </p:pic>
      <p:pic>
        <p:nvPicPr>
          <p:cNvPr id="1772" name="Google Shape;1772;p36"/>
          <p:cNvPicPr preferRelativeResize="0"/>
          <p:nvPr/>
        </p:nvPicPr>
        <p:blipFill>
          <a:blip r:embed="rId4">
            <a:alphaModFix/>
          </a:blip>
          <a:stretch>
            <a:fillRect/>
          </a:stretch>
        </p:blipFill>
        <p:spPr>
          <a:xfrm>
            <a:off x="6134101" y="3773527"/>
            <a:ext cx="5295899" cy="2251888"/>
          </a:xfrm>
          <a:prstGeom prst="rect">
            <a:avLst/>
          </a:prstGeom>
          <a:noFill/>
          <a:ln>
            <a:noFill/>
          </a:ln>
        </p:spPr>
      </p:pic>
      <p:sp>
        <p:nvSpPr>
          <p:cNvPr id="1773" name="Google Shape;1773;p36"/>
          <p:cNvSpPr/>
          <p:nvPr/>
        </p:nvSpPr>
        <p:spPr>
          <a:xfrm rot="-251187">
            <a:off x="7194911" y="-190501"/>
            <a:ext cx="2287827" cy="5467176"/>
          </a:xfrm>
          <a:custGeom>
            <a:rect b="b" l="l" r="r" t="t"/>
            <a:pathLst>
              <a:path extrusionOk="0" h="218694" w="91516">
                <a:moveTo>
                  <a:pt x="6336" y="0"/>
                </a:moveTo>
                <a:cubicBezTo>
                  <a:pt x="2426" y="2932"/>
                  <a:pt x="-719" y="8542"/>
                  <a:pt x="240" y="13335"/>
                </a:cubicBezTo>
                <a:cubicBezTo>
                  <a:pt x="1262" y="18447"/>
                  <a:pt x="8033" y="21361"/>
                  <a:pt x="13194" y="22098"/>
                </a:cubicBezTo>
                <a:cubicBezTo>
                  <a:pt x="32334" y="24832"/>
                  <a:pt x="65916" y="13184"/>
                  <a:pt x="70344" y="32004"/>
                </a:cubicBezTo>
                <a:cubicBezTo>
                  <a:pt x="72191" y="39855"/>
                  <a:pt x="70473" y="48594"/>
                  <a:pt x="67296" y="56007"/>
                </a:cubicBezTo>
                <a:cubicBezTo>
                  <a:pt x="64745" y="61960"/>
                  <a:pt x="59217" y="66763"/>
                  <a:pt x="58152" y="73152"/>
                </a:cubicBezTo>
                <a:cubicBezTo>
                  <a:pt x="57443" y="77406"/>
                  <a:pt x="59750" y="81664"/>
                  <a:pt x="61200" y="85725"/>
                </a:cubicBezTo>
                <a:cubicBezTo>
                  <a:pt x="64704" y="95535"/>
                  <a:pt x="76519" y="99914"/>
                  <a:pt x="83298" y="107823"/>
                </a:cubicBezTo>
                <a:cubicBezTo>
                  <a:pt x="88991" y="114465"/>
                  <a:pt x="94643" y="126351"/>
                  <a:pt x="89394" y="133350"/>
                </a:cubicBezTo>
                <a:cubicBezTo>
                  <a:pt x="86292" y="137486"/>
                  <a:pt x="80848" y="140589"/>
                  <a:pt x="75678" y="140589"/>
                </a:cubicBezTo>
                <a:cubicBezTo>
                  <a:pt x="72534" y="140589"/>
                  <a:pt x="70440" y="136621"/>
                  <a:pt x="69201" y="133731"/>
                </a:cubicBezTo>
                <a:cubicBezTo>
                  <a:pt x="66618" y="127705"/>
                  <a:pt x="74243" y="113033"/>
                  <a:pt x="79488" y="116967"/>
                </a:cubicBezTo>
                <a:cubicBezTo>
                  <a:pt x="96619" y="129815"/>
                  <a:pt x="54966" y="153252"/>
                  <a:pt x="50151" y="174117"/>
                </a:cubicBezTo>
                <a:cubicBezTo>
                  <a:pt x="48398" y="181715"/>
                  <a:pt x="58734" y="187272"/>
                  <a:pt x="64248" y="192786"/>
                </a:cubicBezTo>
                <a:cubicBezTo>
                  <a:pt x="70501" y="199039"/>
                  <a:pt x="69963" y="209850"/>
                  <a:pt x="69963" y="218694"/>
                </a:cubicBezTo>
              </a:path>
            </a:pathLst>
          </a:custGeom>
          <a:noFill/>
          <a:ln cap="flat" cmpd="sng" w="19050">
            <a:solidFill>
              <a:schemeClr val="accent5"/>
            </a:solidFill>
            <a:prstDash val="dash"/>
            <a:round/>
            <a:headEnd len="med" w="med" type="none"/>
            <a:tailEnd len="med" w="med" type="none"/>
          </a:ln>
        </p:spPr>
      </p:sp>
      <p:sp>
        <p:nvSpPr>
          <p:cNvPr id="1774" name="Google Shape;1774;p36"/>
          <p:cNvSpPr/>
          <p:nvPr/>
        </p:nvSpPr>
        <p:spPr>
          <a:xfrm>
            <a:off x="4724400" y="4609318"/>
            <a:ext cx="3905250" cy="915175"/>
          </a:xfrm>
          <a:custGeom>
            <a:rect b="b" l="l" r="r" t="t"/>
            <a:pathLst>
              <a:path extrusionOk="0" h="36607" w="156210">
                <a:moveTo>
                  <a:pt x="0" y="20605"/>
                </a:moveTo>
                <a:cubicBezTo>
                  <a:pt x="7819" y="22343"/>
                  <a:pt x="16102" y="23065"/>
                  <a:pt x="24003" y="21748"/>
                </a:cubicBezTo>
                <a:cubicBezTo>
                  <a:pt x="36962" y="19588"/>
                  <a:pt x="46333" y="7753"/>
                  <a:pt x="58293" y="2317"/>
                </a:cubicBezTo>
                <a:cubicBezTo>
                  <a:pt x="66617" y="-1467"/>
                  <a:pt x="76830" y="199"/>
                  <a:pt x="85725" y="2317"/>
                </a:cubicBezTo>
                <a:cubicBezTo>
                  <a:pt x="88937" y="3082"/>
                  <a:pt x="93119" y="3327"/>
                  <a:pt x="94869" y="6127"/>
                </a:cubicBezTo>
                <a:cubicBezTo>
                  <a:pt x="97166" y="9803"/>
                  <a:pt x="97153" y="14899"/>
                  <a:pt x="96012" y="19081"/>
                </a:cubicBezTo>
                <a:cubicBezTo>
                  <a:pt x="94446" y="24824"/>
                  <a:pt x="77195" y="28321"/>
                  <a:pt x="78486" y="22510"/>
                </a:cubicBezTo>
                <a:cubicBezTo>
                  <a:pt x="79985" y="15763"/>
                  <a:pt x="91005" y="15271"/>
                  <a:pt x="97917" y="15271"/>
                </a:cubicBezTo>
                <a:cubicBezTo>
                  <a:pt x="104161" y="15271"/>
                  <a:pt x="110847" y="14335"/>
                  <a:pt x="116586" y="16795"/>
                </a:cubicBezTo>
                <a:cubicBezTo>
                  <a:pt x="121931" y="19086"/>
                  <a:pt x="126396" y="23054"/>
                  <a:pt x="131445" y="25939"/>
                </a:cubicBezTo>
                <a:cubicBezTo>
                  <a:pt x="139249" y="30398"/>
                  <a:pt x="149854" y="30251"/>
                  <a:pt x="156210" y="36607"/>
                </a:cubicBezTo>
              </a:path>
            </a:pathLst>
          </a:custGeom>
          <a:noFill/>
          <a:ln cap="flat" cmpd="sng" w="19050">
            <a:solidFill>
              <a:schemeClr val="accent5"/>
            </a:solidFill>
            <a:prstDash val="dash"/>
            <a:round/>
            <a:headEnd len="med" w="med" type="none"/>
            <a:tailEnd len="med" w="med" type="none"/>
          </a:ln>
        </p:spPr>
      </p:sp>
      <p:pic>
        <p:nvPicPr>
          <p:cNvPr id="1775" name="Google Shape;1775;p36"/>
          <p:cNvPicPr preferRelativeResize="0"/>
          <p:nvPr/>
        </p:nvPicPr>
        <p:blipFill rotWithShape="1">
          <a:blip r:embed="rId5">
            <a:alphaModFix/>
          </a:blip>
          <a:srcRect b="15040" l="0" r="0" t="15033"/>
          <a:stretch/>
        </p:blipFill>
        <p:spPr>
          <a:xfrm>
            <a:off x="-882300" y="4152899"/>
            <a:ext cx="5295899" cy="1808524"/>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76" name="Shape 1776"/>
        <p:cNvGrpSpPr/>
        <p:nvPr/>
      </p:nvGrpSpPr>
      <p:grpSpPr>
        <a:xfrm>
          <a:off x="0" y="0"/>
          <a:ext cx="0" cy="0"/>
          <a:chOff x="0" y="0"/>
          <a:chExt cx="0" cy="0"/>
        </a:xfrm>
      </p:grpSpPr>
      <p:pic>
        <p:nvPicPr>
          <p:cNvPr id="1777" name="Google Shape;1777;p37"/>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1778" name="Google Shape;1778;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779" name="Google Shape;1779;p37"/>
          <p:cNvSpPr txBox="1"/>
          <p:nvPr>
            <p:ph idx="1" type="subTitle"/>
          </p:nvPr>
        </p:nvSpPr>
        <p:spPr>
          <a:xfrm>
            <a:off x="850162" y="3565100"/>
            <a:ext cx="2350200" cy="73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0" name="Google Shape;1780;p37"/>
          <p:cNvSpPr txBox="1"/>
          <p:nvPr>
            <p:ph idx="2" type="subTitle"/>
          </p:nvPr>
        </p:nvSpPr>
        <p:spPr>
          <a:xfrm>
            <a:off x="3396900" y="2828325"/>
            <a:ext cx="2350200" cy="73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1" name="Google Shape;1781;p37"/>
          <p:cNvSpPr txBox="1"/>
          <p:nvPr>
            <p:ph idx="3" type="subTitle"/>
          </p:nvPr>
        </p:nvSpPr>
        <p:spPr>
          <a:xfrm>
            <a:off x="5943638" y="3565100"/>
            <a:ext cx="2350200" cy="73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2" name="Google Shape;1782;p37"/>
          <p:cNvSpPr txBox="1"/>
          <p:nvPr>
            <p:ph idx="4" type="subTitle"/>
          </p:nvPr>
        </p:nvSpPr>
        <p:spPr>
          <a:xfrm>
            <a:off x="850162" y="3110525"/>
            <a:ext cx="2350200" cy="527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83" name="Google Shape;1783;p37"/>
          <p:cNvSpPr txBox="1"/>
          <p:nvPr>
            <p:ph idx="5" type="subTitle"/>
          </p:nvPr>
        </p:nvSpPr>
        <p:spPr>
          <a:xfrm>
            <a:off x="3396900" y="2373750"/>
            <a:ext cx="2350200" cy="527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84" name="Google Shape;1784;p37"/>
          <p:cNvSpPr txBox="1"/>
          <p:nvPr>
            <p:ph idx="6" type="subTitle"/>
          </p:nvPr>
        </p:nvSpPr>
        <p:spPr>
          <a:xfrm>
            <a:off x="5943638" y="3110525"/>
            <a:ext cx="2350200" cy="527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785" name="Google Shape;1785;p37"/>
          <p:cNvPicPr preferRelativeResize="0"/>
          <p:nvPr/>
        </p:nvPicPr>
        <p:blipFill>
          <a:blip r:embed="rId3">
            <a:alphaModFix/>
          </a:blip>
          <a:stretch>
            <a:fillRect/>
          </a:stretch>
        </p:blipFill>
        <p:spPr>
          <a:xfrm>
            <a:off x="6467476" y="-857991"/>
            <a:ext cx="5295899" cy="2286248"/>
          </a:xfrm>
          <a:prstGeom prst="rect">
            <a:avLst/>
          </a:prstGeom>
          <a:noFill/>
          <a:ln>
            <a:noFill/>
          </a:ln>
        </p:spPr>
      </p:pic>
      <p:pic>
        <p:nvPicPr>
          <p:cNvPr id="1786" name="Google Shape;1786;p37"/>
          <p:cNvPicPr preferRelativeResize="0"/>
          <p:nvPr/>
        </p:nvPicPr>
        <p:blipFill>
          <a:blip r:embed="rId4">
            <a:alphaModFix/>
          </a:blip>
          <a:stretch>
            <a:fillRect/>
          </a:stretch>
        </p:blipFill>
        <p:spPr>
          <a:xfrm>
            <a:off x="-1990724" y="-1342905"/>
            <a:ext cx="5295899" cy="2856025"/>
          </a:xfrm>
          <a:prstGeom prst="rect">
            <a:avLst/>
          </a:prstGeom>
          <a:noFill/>
          <a:ln>
            <a:noFill/>
          </a:ln>
        </p:spPr>
      </p:pic>
      <p:pic>
        <p:nvPicPr>
          <p:cNvPr id="1787" name="Google Shape;1787;p37"/>
          <p:cNvPicPr preferRelativeResize="0"/>
          <p:nvPr/>
        </p:nvPicPr>
        <p:blipFill>
          <a:blip r:embed="rId4">
            <a:alphaModFix/>
          </a:blip>
          <a:stretch>
            <a:fillRect/>
          </a:stretch>
        </p:blipFill>
        <p:spPr>
          <a:xfrm>
            <a:off x="6305551" y="3555570"/>
            <a:ext cx="5295899" cy="2856025"/>
          </a:xfrm>
          <a:prstGeom prst="rect">
            <a:avLst/>
          </a:prstGeom>
          <a:noFill/>
          <a:ln>
            <a:noFill/>
          </a:ln>
        </p:spPr>
      </p:pic>
      <p:pic>
        <p:nvPicPr>
          <p:cNvPr id="1788" name="Google Shape;1788;p37"/>
          <p:cNvPicPr preferRelativeResize="0"/>
          <p:nvPr/>
        </p:nvPicPr>
        <p:blipFill>
          <a:blip r:embed="rId3">
            <a:alphaModFix/>
          </a:blip>
          <a:stretch>
            <a:fillRect/>
          </a:stretch>
        </p:blipFill>
        <p:spPr>
          <a:xfrm>
            <a:off x="-2371724" y="3840471"/>
            <a:ext cx="5295899" cy="2286248"/>
          </a:xfrm>
          <a:prstGeom prst="rect">
            <a:avLst/>
          </a:prstGeom>
          <a:noFill/>
          <a:ln>
            <a:noFill/>
          </a:ln>
        </p:spPr>
      </p:pic>
      <p:sp>
        <p:nvSpPr>
          <p:cNvPr id="1789" name="Google Shape;1789;p37"/>
          <p:cNvSpPr/>
          <p:nvPr/>
        </p:nvSpPr>
        <p:spPr>
          <a:xfrm>
            <a:off x="-342900" y="1333500"/>
            <a:ext cx="968975" cy="2638425"/>
          </a:xfrm>
          <a:custGeom>
            <a:rect b="b" l="l" r="r" t="t"/>
            <a:pathLst>
              <a:path extrusionOk="0" h="105537" w="38759">
                <a:moveTo>
                  <a:pt x="4191" y="0"/>
                </a:moveTo>
                <a:cubicBezTo>
                  <a:pt x="7031" y="11359"/>
                  <a:pt x="15531" y="24575"/>
                  <a:pt x="27051" y="26670"/>
                </a:cubicBezTo>
                <a:cubicBezTo>
                  <a:pt x="30091" y="27223"/>
                  <a:pt x="33575" y="26784"/>
                  <a:pt x="36195" y="25146"/>
                </a:cubicBezTo>
                <a:cubicBezTo>
                  <a:pt x="40096" y="22708"/>
                  <a:pt x="39243" y="11938"/>
                  <a:pt x="34671" y="11430"/>
                </a:cubicBezTo>
                <a:cubicBezTo>
                  <a:pt x="17836" y="9559"/>
                  <a:pt x="29394" y="45228"/>
                  <a:pt x="30861" y="62103"/>
                </a:cubicBezTo>
                <a:cubicBezTo>
                  <a:pt x="32400" y="79797"/>
                  <a:pt x="12559" y="92978"/>
                  <a:pt x="0" y="105537"/>
                </a:cubicBezTo>
              </a:path>
            </a:pathLst>
          </a:custGeom>
          <a:noFill/>
          <a:ln cap="flat" cmpd="sng" w="19050">
            <a:solidFill>
              <a:schemeClr val="accent5"/>
            </a:solidFill>
            <a:prstDash val="dash"/>
            <a:round/>
            <a:headEnd len="med" w="med" type="none"/>
            <a:tailEnd len="med" w="med" type="none"/>
          </a:ln>
        </p:spPr>
      </p:sp>
      <p:sp>
        <p:nvSpPr>
          <p:cNvPr id="1790" name="Google Shape;1790;p37"/>
          <p:cNvSpPr/>
          <p:nvPr/>
        </p:nvSpPr>
        <p:spPr>
          <a:xfrm>
            <a:off x="2105025" y="4814237"/>
            <a:ext cx="5638800" cy="519775"/>
          </a:xfrm>
          <a:custGeom>
            <a:rect b="b" l="l" r="r" t="t"/>
            <a:pathLst>
              <a:path extrusionOk="0" h="20791" w="225552">
                <a:moveTo>
                  <a:pt x="0" y="20791"/>
                </a:moveTo>
                <a:cubicBezTo>
                  <a:pt x="15450" y="8774"/>
                  <a:pt x="37011" y="1640"/>
                  <a:pt x="56388" y="4408"/>
                </a:cubicBezTo>
                <a:cubicBezTo>
                  <a:pt x="72093" y="6652"/>
                  <a:pt x="85917" y="17568"/>
                  <a:pt x="101727" y="18886"/>
                </a:cubicBezTo>
                <a:cubicBezTo>
                  <a:pt x="123511" y="20701"/>
                  <a:pt x="142808" y="2032"/>
                  <a:pt x="164592" y="217"/>
                </a:cubicBezTo>
                <a:cubicBezTo>
                  <a:pt x="185376" y="-1515"/>
                  <a:pt x="204980" y="10885"/>
                  <a:pt x="225552" y="14314"/>
                </a:cubicBezTo>
              </a:path>
            </a:pathLst>
          </a:custGeom>
          <a:noFill/>
          <a:ln cap="flat" cmpd="sng" w="19050">
            <a:solidFill>
              <a:schemeClr val="accent5"/>
            </a:solidFill>
            <a:prstDash val="dash"/>
            <a:round/>
            <a:headEnd len="med" w="med" type="none"/>
            <a:tailEnd len="med" w="med" type="none"/>
          </a:ln>
        </p:spPr>
      </p:sp>
      <p:sp>
        <p:nvSpPr>
          <p:cNvPr id="1791" name="Google Shape;1791;p37"/>
          <p:cNvSpPr/>
          <p:nvPr/>
        </p:nvSpPr>
        <p:spPr>
          <a:xfrm>
            <a:off x="8601075" y="-152400"/>
            <a:ext cx="781050" cy="3276600"/>
          </a:xfrm>
          <a:custGeom>
            <a:rect b="b" l="l" r="r" t="t"/>
            <a:pathLst>
              <a:path extrusionOk="0" h="131064" w="31242">
                <a:moveTo>
                  <a:pt x="18669" y="0"/>
                </a:moveTo>
                <a:cubicBezTo>
                  <a:pt x="11045" y="3812"/>
                  <a:pt x="3631" y="12864"/>
                  <a:pt x="4572" y="21336"/>
                </a:cubicBezTo>
                <a:cubicBezTo>
                  <a:pt x="5953" y="33766"/>
                  <a:pt x="16642" y="47107"/>
                  <a:pt x="11049" y="58293"/>
                </a:cubicBezTo>
                <a:cubicBezTo>
                  <a:pt x="10002" y="60388"/>
                  <a:pt x="8011" y="62406"/>
                  <a:pt x="5715" y="62865"/>
                </a:cubicBezTo>
                <a:cubicBezTo>
                  <a:pt x="3243" y="63359"/>
                  <a:pt x="0" y="60433"/>
                  <a:pt x="0" y="57912"/>
                </a:cubicBezTo>
                <a:cubicBezTo>
                  <a:pt x="0" y="54418"/>
                  <a:pt x="7875" y="51640"/>
                  <a:pt x="9906" y="54483"/>
                </a:cubicBezTo>
                <a:cubicBezTo>
                  <a:pt x="14347" y="60701"/>
                  <a:pt x="6873" y="69581"/>
                  <a:pt x="3810" y="76581"/>
                </a:cubicBezTo>
                <a:cubicBezTo>
                  <a:pt x="-11" y="85314"/>
                  <a:pt x="-347" y="96113"/>
                  <a:pt x="2667" y="105156"/>
                </a:cubicBezTo>
                <a:cubicBezTo>
                  <a:pt x="6733" y="117353"/>
                  <a:pt x="31242" y="118207"/>
                  <a:pt x="31242" y="131064"/>
                </a:cubicBezTo>
              </a:path>
            </a:pathLst>
          </a:custGeom>
          <a:noFill/>
          <a:ln cap="flat" cmpd="sng" w="19050">
            <a:solidFill>
              <a:schemeClr val="accent5"/>
            </a:solidFill>
            <a:prstDash val="dash"/>
            <a:round/>
            <a:headEnd len="med" w="med" type="none"/>
            <a:tailEnd len="med" w="med" type="none"/>
          </a:ln>
        </p:spPr>
      </p:sp>
      <p:grpSp>
        <p:nvGrpSpPr>
          <p:cNvPr id="1792" name="Google Shape;1792;p37"/>
          <p:cNvGrpSpPr/>
          <p:nvPr/>
        </p:nvGrpSpPr>
        <p:grpSpPr>
          <a:xfrm rot="-1242288">
            <a:off x="7836536" y="4471204"/>
            <a:ext cx="1429970" cy="1600586"/>
            <a:chOff x="4138184" y="930105"/>
            <a:chExt cx="3868174" cy="4329704"/>
          </a:xfrm>
        </p:grpSpPr>
        <p:sp>
          <p:nvSpPr>
            <p:cNvPr id="1793" name="Google Shape;1793;p37"/>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4" name="Google Shape;1794;p37"/>
            <p:cNvGrpSpPr/>
            <p:nvPr/>
          </p:nvGrpSpPr>
          <p:grpSpPr>
            <a:xfrm>
              <a:off x="4138184" y="930105"/>
              <a:ext cx="3868174" cy="3755764"/>
              <a:chOff x="4138184" y="930105"/>
              <a:chExt cx="3868174" cy="3755764"/>
            </a:xfrm>
          </p:grpSpPr>
          <p:sp>
            <p:nvSpPr>
              <p:cNvPr id="1795" name="Google Shape;1795;p37"/>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7"/>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7"/>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7"/>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7"/>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7"/>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7"/>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7"/>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7"/>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7"/>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7"/>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7"/>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7"/>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7"/>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7"/>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7"/>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7"/>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7"/>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7"/>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7"/>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7"/>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7"/>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7"/>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7"/>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7"/>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7"/>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7"/>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7"/>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7"/>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7"/>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7"/>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7"/>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7"/>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7"/>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7"/>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7"/>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7"/>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7"/>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7"/>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7"/>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7"/>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7"/>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7"/>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7"/>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7"/>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7"/>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7"/>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7"/>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7"/>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7"/>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7"/>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7"/>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7"/>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7"/>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7"/>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7"/>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7"/>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7"/>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7"/>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7"/>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7"/>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7"/>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7"/>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7"/>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7"/>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7"/>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7"/>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7"/>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7"/>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7"/>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7"/>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7"/>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7"/>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7"/>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7"/>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7"/>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7"/>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7"/>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7"/>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7"/>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7"/>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7"/>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7"/>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7"/>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7"/>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7"/>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7"/>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7"/>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7"/>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7"/>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7"/>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7"/>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7"/>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7"/>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7"/>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7"/>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7"/>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7"/>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7"/>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7"/>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7"/>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7"/>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7"/>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7"/>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7"/>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7"/>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7"/>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7"/>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7"/>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7"/>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7"/>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7"/>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7"/>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7"/>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7"/>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7"/>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7"/>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7"/>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7"/>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7"/>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7"/>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7"/>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7"/>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7"/>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7"/>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7"/>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7"/>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7"/>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7"/>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7"/>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7"/>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30" name="Google Shape;1930;p37"/>
          <p:cNvGrpSpPr/>
          <p:nvPr/>
        </p:nvGrpSpPr>
        <p:grpSpPr>
          <a:xfrm rot="1374575">
            <a:off x="-551204" y="-260753"/>
            <a:ext cx="1429904" cy="1600512"/>
            <a:chOff x="4138184" y="930105"/>
            <a:chExt cx="3868174" cy="4329704"/>
          </a:xfrm>
        </p:grpSpPr>
        <p:sp>
          <p:nvSpPr>
            <p:cNvPr id="1931" name="Google Shape;1931;p37"/>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2" name="Google Shape;1932;p37"/>
            <p:cNvGrpSpPr/>
            <p:nvPr/>
          </p:nvGrpSpPr>
          <p:grpSpPr>
            <a:xfrm>
              <a:off x="4138184" y="930105"/>
              <a:ext cx="3868174" cy="3755764"/>
              <a:chOff x="4138184" y="930105"/>
              <a:chExt cx="3868174" cy="3755764"/>
            </a:xfrm>
          </p:grpSpPr>
          <p:sp>
            <p:nvSpPr>
              <p:cNvPr id="1933" name="Google Shape;1933;p37"/>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7"/>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7"/>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7"/>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7"/>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7"/>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7"/>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7"/>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7"/>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7"/>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7"/>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7"/>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7"/>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7"/>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7"/>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7"/>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7"/>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7"/>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7"/>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7"/>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7"/>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7"/>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7"/>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7"/>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7"/>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7"/>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7"/>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7"/>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7"/>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7"/>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7"/>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7"/>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7"/>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7"/>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7"/>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7"/>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7"/>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7"/>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7"/>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7"/>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7"/>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7"/>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7"/>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7"/>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7"/>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7"/>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7"/>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7"/>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7"/>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7"/>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7"/>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7"/>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7"/>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7"/>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7"/>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7"/>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7"/>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7"/>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7"/>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7"/>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7"/>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7"/>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7"/>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7"/>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7"/>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7"/>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7"/>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7"/>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7"/>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7"/>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7"/>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7"/>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7"/>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7"/>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7"/>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7"/>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7"/>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7"/>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7"/>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7"/>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7"/>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7"/>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7"/>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7"/>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7"/>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7"/>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7"/>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7"/>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7"/>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7"/>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7"/>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7"/>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7"/>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7"/>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7"/>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7"/>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7"/>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7"/>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7"/>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7"/>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7"/>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7"/>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7"/>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7"/>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7"/>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7"/>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7"/>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7"/>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7"/>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7"/>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7"/>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7"/>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7"/>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7"/>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7"/>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7"/>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7"/>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7"/>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7"/>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7"/>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7"/>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7"/>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7"/>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7"/>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7"/>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7"/>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7"/>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7"/>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7"/>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7"/>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7"/>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7"/>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7"/>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7"/>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7"/>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68" name="Shape 2068"/>
        <p:cNvGrpSpPr/>
        <p:nvPr/>
      </p:nvGrpSpPr>
      <p:grpSpPr>
        <a:xfrm>
          <a:off x="0" y="0"/>
          <a:ext cx="0" cy="0"/>
          <a:chOff x="0" y="0"/>
          <a:chExt cx="0" cy="0"/>
        </a:xfrm>
      </p:grpSpPr>
      <p:pic>
        <p:nvPicPr>
          <p:cNvPr id="2069" name="Google Shape;2069;p38"/>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070" name="Google Shape;207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071" name="Google Shape;2071;p38"/>
          <p:cNvSpPr txBox="1"/>
          <p:nvPr>
            <p:ph idx="1" type="subTitle"/>
          </p:nvPr>
        </p:nvSpPr>
        <p:spPr>
          <a:xfrm>
            <a:off x="910500" y="1985500"/>
            <a:ext cx="2141100" cy="665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2" name="Google Shape;2072;p38"/>
          <p:cNvSpPr txBox="1"/>
          <p:nvPr>
            <p:ph idx="2" type="subTitle"/>
          </p:nvPr>
        </p:nvSpPr>
        <p:spPr>
          <a:xfrm>
            <a:off x="6092400" y="1985500"/>
            <a:ext cx="2141100" cy="66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3" name="Google Shape;2073;p38"/>
          <p:cNvSpPr txBox="1"/>
          <p:nvPr>
            <p:ph idx="3" type="subTitle"/>
          </p:nvPr>
        </p:nvSpPr>
        <p:spPr>
          <a:xfrm>
            <a:off x="910500" y="3404688"/>
            <a:ext cx="2141100" cy="665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4" name="Google Shape;2074;p38"/>
          <p:cNvSpPr txBox="1"/>
          <p:nvPr>
            <p:ph idx="4" type="subTitle"/>
          </p:nvPr>
        </p:nvSpPr>
        <p:spPr>
          <a:xfrm>
            <a:off x="6092400" y="3404688"/>
            <a:ext cx="2141100" cy="66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5" name="Google Shape;2075;p38"/>
          <p:cNvSpPr txBox="1"/>
          <p:nvPr>
            <p:ph idx="5" type="subTitle"/>
          </p:nvPr>
        </p:nvSpPr>
        <p:spPr>
          <a:xfrm>
            <a:off x="910500" y="1701900"/>
            <a:ext cx="2141100" cy="3771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76" name="Google Shape;2076;p38"/>
          <p:cNvSpPr txBox="1"/>
          <p:nvPr>
            <p:ph idx="6" type="subTitle"/>
          </p:nvPr>
        </p:nvSpPr>
        <p:spPr>
          <a:xfrm>
            <a:off x="910500" y="3121163"/>
            <a:ext cx="2141100" cy="377100"/>
          </a:xfrm>
          <a:prstGeom prst="rect">
            <a:avLst/>
          </a:prstGeom>
        </p:spPr>
        <p:txBody>
          <a:bodyPr anchorCtr="0" anchor="b" bIns="91425" lIns="91425" spcFirstLastPara="1" rIns="91425" wrap="square" tIns="91425">
            <a:noAutofit/>
          </a:bodyPr>
          <a:lstStyle>
            <a:lvl1pPr lvl="0" algn="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77" name="Google Shape;2077;p38"/>
          <p:cNvSpPr txBox="1"/>
          <p:nvPr>
            <p:ph idx="7" type="subTitle"/>
          </p:nvPr>
        </p:nvSpPr>
        <p:spPr>
          <a:xfrm>
            <a:off x="6092396" y="1701900"/>
            <a:ext cx="21411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78" name="Google Shape;2078;p38"/>
          <p:cNvSpPr txBox="1"/>
          <p:nvPr>
            <p:ph idx="8" type="subTitle"/>
          </p:nvPr>
        </p:nvSpPr>
        <p:spPr>
          <a:xfrm>
            <a:off x="6092396" y="3121163"/>
            <a:ext cx="2141100" cy="377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2079" name="Google Shape;2079;p38"/>
          <p:cNvPicPr preferRelativeResize="0"/>
          <p:nvPr/>
        </p:nvPicPr>
        <p:blipFill>
          <a:blip r:embed="rId3">
            <a:alphaModFix/>
          </a:blip>
          <a:stretch>
            <a:fillRect/>
          </a:stretch>
        </p:blipFill>
        <p:spPr>
          <a:xfrm>
            <a:off x="-1889549" y="3771084"/>
            <a:ext cx="5295901" cy="2366198"/>
          </a:xfrm>
          <a:prstGeom prst="rect">
            <a:avLst/>
          </a:prstGeom>
          <a:noFill/>
          <a:ln>
            <a:noFill/>
          </a:ln>
        </p:spPr>
      </p:pic>
      <p:pic>
        <p:nvPicPr>
          <p:cNvPr id="2080" name="Google Shape;2080;p38"/>
          <p:cNvPicPr preferRelativeResize="0"/>
          <p:nvPr/>
        </p:nvPicPr>
        <p:blipFill>
          <a:blip r:embed="rId4">
            <a:alphaModFix/>
          </a:blip>
          <a:stretch>
            <a:fillRect/>
          </a:stretch>
        </p:blipFill>
        <p:spPr>
          <a:xfrm>
            <a:off x="5782826" y="3574481"/>
            <a:ext cx="5295899" cy="2540678"/>
          </a:xfrm>
          <a:prstGeom prst="rect">
            <a:avLst/>
          </a:prstGeom>
          <a:noFill/>
          <a:ln>
            <a:noFill/>
          </a:ln>
        </p:spPr>
      </p:pic>
      <p:pic>
        <p:nvPicPr>
          <p:cNvPr id="2081" name="Google Shape;2081;p38"/>
          <p:cNvPicPr preferRelativeResize="0"/>
          <p:nvPr/>
        </p:nvPicPr>
        <p:blipFill>
          <a:blip r:embed="rId5">
            <a:alphaModFix/>
          </a:blip>
          <a:stretch>
            <a:fillRect/>
          </a:stretch>
        </p:blipFill>
        <p:spPr>
          <a:xfrm>
            <a:off x="-2032424" y="-1208048"/>
            <a:ext cx="5295899" cy="2586313"/>
          </a:xfrm>
          <a:prstGeom prst="rect">
            <a:avLst/>
          </a:prstGeom>
          <a:noFill/>
          <a:ln>
            <a:noFill/>
          </a:ln>
        </p:spPr>
      </p:pic>
      <p:grpSp>
        <p:nvGrpSpPr>
          <p:cNvPr id="2082" name="Google Shape;2082;p38"/>
          <p:cNvGrpSpPr/>
          <p:nvPr/>
        </p:nvGrpSpPr>
        <p:grpSpPr>
          <a:xfrm rot="-5400000">
            <a:off x="72297" y="4222928"/>
            <a:ext cx="1429677" cy="1600259"/>
            <a:chOff x="4138184" y="930105"/>
            <a:chExt cx="3868174" cy="4329704"/>
          </a:xfrm>
        </p:grpSpPr>
        <p:sp>
          <p:nvSpPr>
            <p:cNvPr id="2083" name="Google Shape;2083;p38"/>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4" name="Google Shape;2084;p38"/>
            <p:cNvGrpSpPr/>
            <p:nvPr/>
          </p:nvGrpSpPr>
          <p:grpSpPr>
            <a:xfrm>
              <a:off x="4138184" y="930105"/>
              <a:ext cx="3868174" cy="3755764"/>
              <a:chOff x="4138184" y="930105"/>
              <a:chExt cx="3868174" cy="3755764"/>
            </a:xfrm>
          </p:grpSpPr>
          <p:sp>
            <p:nvSpPr>
              <p:cNvPr id="2085" name="Google Shape;2085;p38"/>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8"/>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8"/>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8"/>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8"/>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8"/>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8"/>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8"/>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8"/>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8"/>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8"/>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8"/>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8"/>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8"/>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8"/>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8"/>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8"/>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8"/>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8"/>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8"/>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8"/>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8"/>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8"/>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8"/>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8"/>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8"/>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8"/>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8"/>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8"/>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8"/>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8"/>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8"/>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8"/>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8"/>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8"/>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8"/>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8"/>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8"/>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8"/>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8"/>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8"/>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8"/>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8"/>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8"/>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8"/>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8"/>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8"/>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8"/>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8"/>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8"/>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8"/>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8"/>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8"/>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8"/>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8"/>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8"/>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8"/>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8"/>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8"/>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8"/>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8"/>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8"/>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8"/>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8"/>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8"/>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8"/>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8"/>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8"/>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8"/>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8"/>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8"/>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8"/>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8"/>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8"/>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8"/>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8"/>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8"/>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8"/>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8"/>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8"/>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8"/>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8"/>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8"/>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8"/>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8"/>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8"/>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8"/>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8"/>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8"/>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8"/>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8"/>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8"/>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8"/>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8"/>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8"/>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8"/>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8"/>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8"/>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8"/>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8"/>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8"/>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8"/>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8"/>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8"/>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8"/>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8"/>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8"/>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8"/>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8"/>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8"/>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8"/>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8"/>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8"/>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8"/>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8"/>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8"/>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8"/>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8"/>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8"/>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8"/>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8"/>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8"/>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8"/>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8"/>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8"/>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8"/>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8"/>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8"/>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8"/>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8"/>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8"/>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8"/>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8"/>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8"/>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8"/>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20" name="Google Shape;2220;p38"/>
          <p:cNvSpPr/>
          <p:nvPr/>
        </p:nvSpPr>
        <p:spPr>
          <a:xfrm>
            <a:off x="-809625" y="-276225"/>
            <a:ext cx="8086725" cy="675200"/>
          </a:xfrm>
          <a:custGeom>
            <a:rect b="b" l="l" r="r" t="t"/>
            <a:pathLst>
              <a:path extrusionOk="0" h="27008" w="323469">
                <a:moveTo>
                  <a:pt x="0" y="15621"/>
                </a:moveTo>
                <a:cubicBezTo>
                  <a:pt x="16062" y="20210"/>
                  <a:pt x="32851" y="24168"/>
                  <a:pt x="49530" y="23241"/>
                </a:cubicBezTo>
                <a:cubicBezTo>
                  <a:pt x="61126" y="22597"/>
                  <a:pt x="71889" y="16456"/>
                  <a:pt x="83439" y="15240"/>
                </a:cubicBezTo>
                <a:cubicBezTo>
                  <a:pt x="99366" y="13564"/>
                  <a:pt x="115528" y="11566"/>
                  <a:pt x="131445" y="13335"/>
                </a:cubicBezTo>
                <a:cubicBezTo>
                  <a:pt x="148560" y="15237"/>
                  <a:pt x="164186" y="25349"/>
                  <a:pt x="181356" y="26670"/>
                </a:cubicBezTo>
                <a:cubicBezTo>
                  <a:pt x="192643" y="27538"/>
                  <a:pt x="204098" y="26626"/>
                  <a:pt x="215265" y="24765"/>
                </a:cubicBezTo>
                <a:cubicBezTo>
                  <a:pt x="222686" y="23528"/>
                  <a:pt x="228773" y="17447"/>
                  <a:pt x="236220" y="16383"/>
                </a:cubicBezTo>
                <a:cubicBezTo>
                  <a:pt x="254854" y="13721"/>
                  <a:pt x="274150" y="23123"/>
                  <a:pt x="292608" y="19431"/>
                </a:cubicBezTo>
                <a:cubicBezTo>
                  <a:pt x="304528" y="17047"/>
                  <a:pt x="312596" y="5436"/>
                  <a:pt x="323469" y="0"/>
                </a:cubicBezTo>
              </a:path>
            </a:pathLst>
          </a:custGeom>
          <a:noFill/>
          <a:ln cap="flat" cmpd="sng" w="19050">
            <a:solidFill>
              <a:schemeClr val="accent5"/>
            </a:solidFill>
            <a:prstDash val="dash"/>
            <a:round/>
            <a:headEnd len="med" w="med" type="none"/>
            <a:tailEnd len="med" w="med" type="none"/>
          </a:ln>
        </p:spPr>
      </p:sp>
      <p:sp>
        <p:nvSpPr>
          <p:cNvPr id="2221" name="Google Shape;2221;p38"/>
          <p:cNvSpPr/>
          <p:nvPr/>
        </p:nvSpPr>
        <p:spPr>
          <a:xfrm>
            <a:off x="1866900" y="4644105"/>
            <a:ext cx="9334500" cy="604175"/>
          </a:xfrm>
          <a:custGeom>
            <a:rect b="b" l="l" r="r" t="t"/>
            <a:pathLst>
              <a:path extrusionOk="0" h="24167" w="373380">
                <a:moveTo>
                  <a:pt x="373380" y="10070"/>
                </a:moveTo>
                <a:cubicBezTo>
                  <a:pt x="364752" y="6834"/>
                  <a:pt x="355125" y="7475"/>
                  <a:pt x="345948" y="6641"/>
                </a:cubicBezTo>
                <a:cubicBezTo>
                  <a:pt x="328237" y="5031"/>
                  <a:pt x="310331" y="4021"/>
                  <a:pt x="292608" y="5498"/>
                </a:cubicBezTo>
                <a:cubicBezTo>
                  <a:pt x="283691" y="6241"/>
                  <a:pt x="274841" y="7656"/>
                  <a:pt x="265938" y="8546"/>
                </a:cubicBezTo>
                <a:cubicBezTo>
                  <a:pt x="259999" y="9140"/>
                  <a:pt x="252806" y="12127"/>
                  <a:pt x="248031" y="8546"/>
                </a:cubicBezTo>
                <a:cubicBezTo>
                  <a:pt x="245976" y="7005"/>
                  <a:pt x="246877" y="2075"/>
                  <a:pt x="249174" y="926"/>
                </a:cubicBezTo>
                <a:cubicBezTo>
                  <a:pt x="251826" y="-400"/>
                  <a:pt x="257518" y="-485"/>
                  <a:pt x="257937" y="2450"/>
                </a:cubicBezTo>
                <a:cubicBezTo>
                  <a:pt x="258889" y="9113"/>
                  <a:pt x="247523" y="13118"/>
                  <a:pt x="240792" y="13118"/>
                </a:cubicBezTo>
                <a:cubicBezTo>
                  <a:pt x="209626" y="13118"/>
                  <a:pt x="178505" y="5196"/>
                  <a:pt x="147447" y="7784"/>
                </a:cubicBezTo>
                <a:cubicBezTo>
                  <a:pt x="131358" y="9125"/>
                  <a:pt x="116347" y="18452"/>
                  <a:pt x="100203" y="18452"/>
                </a:cubicBezTo>
                <a:cubicBezTo>
                  <a:pt x="84686" y="18452"/>
                  <a:pt x="69881" y="11614"/>
                  <a:pt x="54483" y="9689"/>
                </a:cubicBezTo>
                <a:cubicBezTo>
                  <a:pt x="35837" y="7358"/>
                  <a:pt x="16807" y="15763"/>
                  <a:pt x="0" y="24167"/>
                </a:cubicBezTo>
              </a:path>
            </a:pathLst>
          </a:custGeom>
          <a:noFill/>
          <a:ln cap="flat" cmpd="sng" w="19050">
            <a:solidFill>
              <a:schemeClr val="accent5"/>
            </a:solidFill>
            <a:prstDash val="dash"/>
            <a:round/>
            <a:headEnd len="med" w="med" type="none"/>
            <a:tailEnd len="med" w="med" type="none"/>
          </a:ln>
        </p:spPr>
      </p:sp>
      <p:grpSp>
        <p:nvGrpSpPr>
          <p:cNvPr id="2222" name="Google Shape;2222;p38"/>
          <p:cNvGrpSpPr/>
          <p:nvPr/>
        </p:nvGrpSpPr>
        <p:grpSpPr>
          <a:xfrm rot="-7391998">
            <a:off x="8105838" y="-32442"/>
            <a:ext cx="1819956" cy="1388273"/>
            <a:chOff x="3082740" y="930105"/>
            <a:chExt cx="4923618" cy="3755764"/>
          </a:xfrm>
        </p:grpSpPr>
        <p:sp>
          <p:nvSpPr>
            <p:cNvPr id="2223" name="Google Shape;2223;p38"/>
            <p:cNvSpPr/>
            <p:nvPr/>
          </p:nvSpPr>
          <p:spPr>
            <a:xfrm>
              <a:off x="3082740" y="1411676"/>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4" name="Google Shape;2224;p38"/>
            <p:cNvGrpSpPr/>
            <p:nvPr/>
          </p:nvGrpSpPr>
          <p:grpSpPr>
            <a:xfrm>
              <a:off x="4138184" y="930105"/>
              <a:ext cx="3868174" cy="3755764"/>
              <a:chOff x="4138184" y="930105"/>
              <a:chExt cx="3868174" cy="3755764"/>
            </a:xfrm>
          </p:grpSpPr>
          <p:sp>
            <p:nvSpPr>
              <p:cNvPr id="2225" name="Google Shape;2225;p38"/>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8"/>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8"/>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8"/>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8"/>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8"/>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8"/>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8"/>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8"/>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8"/>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8"/>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8"/>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8"/>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8"/>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8"/>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8"/>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8"/>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8"/>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8"/>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8"/>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8"/>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8"/>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8"/>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8"/>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8"/>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8"/>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8"/>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8"/>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8"/>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8"/>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8"/>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8"/>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8"/>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8"/>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8"/>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8"/>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8"/>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8"/>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8"/>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8"/>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8"/>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8"/>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8"/>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8"/>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8"/>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8"/>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8"/>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8"/>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8"/>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8"/>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8"/>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8"/>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8"/>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8"/>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8"/>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8"/>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8"/>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8"/>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8"/>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8"/>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8"/>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8"/>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8"/>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8"/>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8"/>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8"/>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8"/>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8"/>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8"/>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8"/>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8"/>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8"/>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8"/>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8"/>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8"/>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8"/>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8"/>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8"/>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8"/>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8"/>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8"/>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8"/>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8"/>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8"/>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8"/>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8"/>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8"/>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8"/>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8"/>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8"/>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8"/>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8"/>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8"/>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8"/>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8"/>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8"/>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8"/>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8"/>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8"/>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8"/>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8"/>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8"/>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8"/>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8"/>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8"/>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8"/>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8"/>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8"/>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8"/>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8"/>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8"/>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8"/>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8"/>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8"/>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8"/>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8"/>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8"/>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8"/>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8"/>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8"/>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8"/>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8"/>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8"/>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8"/>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8"/>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8"/>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8"/>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8"/>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8"/>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8"/>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8"/>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8"/>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8"/>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8"/>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8"/>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360" name="Shape 2360"/>
        <p:cNvGrpSpPr/>
        <p:nvPr/>
      </p:nvGrpSpPr>
      <p:grpSpPr>
        <a:xfrm>
          <a:off x="0" y="0"/>
          <a:ext cx="0" cy="0"/>
          <a:chOff x="0" y="0"/>
          <a:chExt cx="0" cy="0"/>
        </a:xfrm>
      </p:grpSpPr>
      <p:pic>
        <p:nvPicPr>
          <p:cNvPr id="2361" name="Google Shape;2361;p39"/>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362" name="Google Shape;2362;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363" name="Google Shape;2363;p39"/>
          <p:cNvSpPr txBox="1"/>
          <p:nvPr>
            <p:ph idx="1" type="subTitle"/>
          </p:nvPr>
        </p:nvSpPr>
        <p:spPr>
          <a:xfrm>
            <a:off x="775825" y="2296866"/>
            <a:ext cx="21771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4" name="Google Shape;2364;p39"/>
          <p:cNvSpPr txBox="1"/>
          <p:nvPr>
            <p:ph idx="2" type="subTitle"/>
          </p:nvPr>
        </p:nvSpPr>
        <p:spPr>
          <a:xfrm>
            <a:off x="3483485" y="2296866"/>
            <a:ext cx="21771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5" name="Google Shape;2365;p39"/>
          <p:cNvSpPr txBox="1"/>
          <p:nvPr>
            <p:ph idx="3" type="subTitle"/>
          </p:nvPr>
        </p:nvSpPr>
        <p:spPr>
          <a:xfrm>
            <a:off x="775825" y="4062051"/>
            <a:ext cx="21771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6" name="Google Shape;2366;p39"/>
          <p:cNvSpPr txBox="1"/>
          <p:nvPr>
            <p:ph idx="4" type="subTitle"/>
          </p:nvPr>
        </p:nvSpPr>
        <p:spPr>
          <a:xfrm>
            <a:off x="3483485" y="4062051"/>
            <a:ext cx="21771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7" name="Google Shape;2367;p39"/>
          <p:cNvSpPr txBox="1"/>
          <p:nvPr>
            <p:ph idx="5" type="subTitle"/>
          </p:nvPr>
        </p:nvSpPr>
        <p:spPr>
          <a:xfrm>
            <a:off x="6191133" y="2296866"/>
            <a:ext cx="21771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8" name="Google Shape;2368;p39"/>
          <p:cNvSpPr txBox="1"/>
          <p:nvPr>
            <p:ph idx="6" type="subTitle"/>
          </p:nvPr>
        </p:nvSpPr>
        <p:spPr>
          <a:xfrm>
            <a:off x="6191133" y="4062051"/>
            <a:ext cx="2177100" cy="484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69" name="Google Shape;2369;p39"/>
          <p:cNvSpPr txBox="1"/>
          <p:nvPr>
            <p:ph idx="7" type="subTitle"/>
          </p:nvPr>
        </p:nvSpPr>
        <p:spPr>
          <a:xfrm>
            <a:off x="775825" y="2035375"/>
            <a:ext cx="2177100" cy="377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70" name="Google Shape;2370;p39"/>
          <p:cNvSpPr txBox="1"/>
          <p:nvPr>
            <p:ph idx="8" type="subTitle"/>
          </p:nvPr>
        </p:nvSpPr>
        <p:spPr>
          <a:xfrm>
            <a:off x="3483485" y="2035375"/>
            <a:ext cx="2177100" cy="377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71" name="Google Shape;2371;p39"/>
          <p:cNvSpPr txBox="1"/>
          <p:nvPr>
            <p:ph idx="9" type="subTitle"/>
          </p:nvPr>
        </p:nvSpPr>
        <p:spPr>
          <a:xfrm>
            <a:off x="6191133" y="2035375"/>
            <a:ext cx="2177100" cy="377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72" name="Google Shape;2372;p39"/>
          <p:cNvSpPr txBox="1"/>
          <p:nvPr>
            <p:ph idx="13" type="subTitle"/>
          </p:nvPr>
        </p:nvSpPr>
        <p:spPr>
          <a:xfrm>
            <a:off x="775825" y="3799425"/>
            <a:ext cx="2177100" cy="377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73" name="Google Shape;2373;p39"/>
          <p:cNvSpPr txBox="1"/>
          <p:nvPr>
            <p:ph idx="14" type="subTitle"/>
          </p:nvPr>
        </p:nvSpPr>
        <p:spPr>
          <a:xfrm>
            <a:off x="3483485" y="3799424"/>
            <a:ext cx="2177100" cy="377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74" name="Google Shape;2374;p39"/>
          <p:cNvSpPr txBox="1"/>
          <p:nvPr>
            <p:ph idx="15" type="subTitle"/>
          </p:nvPr>
        </p:nvSpPr>
        <p:spPr>
          <a:xfrm>
            <a:off x="6191133" y="3799425"/>
            <a:ext cx="2177100" cy="377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2375" name="Google Shape;2375;p39"/>
          <p:cNvPicPr preferRelativeResize="0"/>
          <p:nvPr/>
        </p:nvPicPr>
        <p:blipFill>
          <a:blip r:embed="rId3">
            <a:alphaModFix/>
          </a:blip>
          <a:stretch>
            <a:fillRect/>
          </a:stretch>
        </p:blipFill>
        <p:spPr>
          <a:xfrm>
            <a:off x="-1970524" y="-826609"/>
            <a:ext cx="5295899" cy="2373384"/>
          </a:xfrm>
          <a:prstGeom prst="rect">
            <a:avLst/>
          </a:prstGeom>
          <a:noFill/>
          <a:ln>
            <a:noFill/>
          </a:ln>
        </p:spPr>
      </p:pic>
      <p:pic>
        <p:nvPicPr>
          <p:cNvPr id="2376" name="Google Shape;2376;p39"/>
          <p:cNvPicPr preferRelativeResize="0"/>
          <p:nvPr/>
        </p:nvPicPr>
        <p:blipFill>
          <a:blip r:embed="rId4">
            <a:alphaModFix/>
          </a:blip>
          <a:stretch>
            <a:fillRect/>
          </a:stretch>
        </p:blipFill>
        <p:spPr>
          <a:xfrm>
            <a:off x="6724651" y="-910298"/>
            <a:ext cx="5295899" cy="2251888"/>
          </a:xfrm>
          <a:prstGeom prst="rect">
            <a:avLst/>
          </a:prstGeom>
          <a:noFill/>
          <a:ln>
            <a:noFill/>
          </a:ln>
        </p:spPr>
      </p:pic>
      <p:pic>
        <p:nvPicPr>
          <p:cNvPr id="2377" name="Google Shape;2377;p39"/>
          <p:cNvPicPr preferRelativeResize="0"/>
          <p:nvPr/>
        </p:nvPicPr>
        <p:blipFill>
          <a:blip r:embed="rId5">
            <a:alphaModFix/>
          </a:blip>
          <a:stretch>
            <a:fillRect/>
          </a:stretch>
        </p:blipFill>
        <p:spPr>
          <a:xfrm>
            <a:off x="-2676524" y="4083676"/>
            <a:ext cx="5295897" cy="2290213"/>
          </a:xfrm>
          <a:prstGeom prst="rect">
            <a:avLst/>
          </a:prstGeom>
          <a:noFill/>
          <a:ln>
            <a:noFill/>
          </a:ln>
        </p:spPr>
      </p:pic>
      <p:pic>
        <p:nvPicPr>
          <p:cNvPr id="2378" name="Google Shape;2378;p39"/>
          <p:cNvPicPr preferRelativeResize="0"/>
          <p:nvPr/>
        </p:nvPicPr>
        <p:blipFill>
          <a:blip r:embed="rId5">
            <a:alphaModFix/>
          </a:blip>
          <a:stretch>
            <a:fillRect/>
          </a:stretch>
        </p:blipFill>
        <p:spPr>
          <a:xfrm>
            <a:off x="6115051" y="4083676"/>
            <a:ext cx="5295897" cy="2290213"/>
          </a:xfrm>
          <a:prstGeom prst="rect">
            <a:avLst/>
          </a:prstGeom>
          <a:noFill/>
          <a:ln>
            <a:noFill/>
          </a:ln>
        </p:spPr>
      </p:pic>
      <p:grpSp>
        <p:nvGrpSpPr>
          <p:cNvPr id="2379" name="Google Shape;2379;p39"/>
          <p:cNvGrpSpPr/>
          <p:nvPr/>
        </p:nvGrpSpPr>
        <p:grpSpPr>
          <a:xfrm rot="-1478259">
            <a:off x="-523033" y="2736311"/>
            <a:ext cx="1429879" cy="1600485"/>
            <a:chOff x="4138184" y="930105"/>
            <a:chExt cx="3868174" cy="4329704"/>
          </a:xfrm>
        </p:grpSpPr>
        <p:sp>
          <p:nvSpPr>
            <p:cNvPr id="2380" name="Google Shape;2380;p39"/>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1" name="Google Shape;2381;p39"/>
            <p:cNvGrpSpPr/>
            <p:nvPr/>
          </p:nvGrpSpPr>
          <p:grpSpPr>
            <a:xfrm>
              <a:off x="4138184" y="930105"/>
              <a:ext cx="3868174" cy="3755764"/>
              <a:chOff x="4138184" y="930105"/>
              <a:chExt cx="3868174" cy="3755764"/>
            </a:xfrm>
          </p:grpSpPr>
          <p:sp>
            <p:nvSpPr>
              <p:cNvPr id="2382" name="Google Shape;2382;p39"/>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9"/>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9"/>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9"/>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9"/>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9"/>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9"/>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9"/>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9"/>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9"/>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9"/>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9"/>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9"/>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9"/>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9"/>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9"/>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9"/>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9"/>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9"/>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9"/>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9"/>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9"/>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9"/>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9"/>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9"/>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9"/>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9"/>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9"/>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9"/>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9"/>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9"/>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9"/>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9"/>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9"/>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9"/>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9"/>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9"/>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9"/>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9"/>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9"/>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9"/>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9"/>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9"/>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9"/>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9"/>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9"/>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9"/>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9"/>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9"/>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9"/>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9"/>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9"/>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9"/>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9"/>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9"/>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9"/>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9"/>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9"/>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9"/>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9"/>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9"/>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9"/>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9"/>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9"/>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9"/>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9"/>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9"/>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9"/>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9"/>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9"/>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9"/>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9"/>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9"/>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9"/>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9"/>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9"/>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9"/>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9"/>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9"/>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9"/>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9"/>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9"/>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9"/>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9"/>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9"/>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9"/>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9"/>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9"/>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9"/>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9"/>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9"/>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9"/>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9"/>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9"/>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9"/>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9"/>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9"/>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9"/>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9"/>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9"/>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9"/>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9"/>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9"/>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9"/>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9"/>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9"/>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9"/>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9"/>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9"/>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9"/>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9"/>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9"/>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9"/>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9"/>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9"/>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9"/>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9"/>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9"/>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9"/>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9"/>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9"/>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9"/>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9"/>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9"/>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9"/>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9"/>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9"/>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9"/>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9"/>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9"/>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9"/>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9"/>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9"/>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9"/>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9"/>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17" name="Google Shape;2517;p39"/>
          <p:cNvGrpSpPr/>
          <p:nvPr/>
        </p:nvGrpSpPr>
        <p:grpSpPr>
          <a:xfrm rot="-6170894">
            <a:off x="8212218" y="1602879"/>
            <a:ext cx="1896899" cy="1388338"/>
            <a:chOff x="2874822" y="930105"/>
            <a:chExt cx="5131535" cy="3755764"/>
          </a:xfrm>
        </p:grpSpPr>
        <p:sp>
          <p:nvSpPr>
            <p:cNvPr id="2518" name="Google Shape;2518;p39"/>
            <p:cNvSpPr/>
            <p:nvPr/>
          </p:nvSpPr>
          <p:spPr>
            <a:xfrm>
              <a:off x="2874822" y="123737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9" name="Google Shape;2519;p39"/>
            <p:cNvGrpSpPr/>
            <p:nvPr/>
          </p:nvGrpSpPr>
          <p:grpSpPr>
            <a:xfrm>
              <a:off x="4138184" y="930105"/>
              <a:ext cx="3868174" cy="3755764"/>
              <a:chOff x="4138184" y="930105"/>
              <a:chExt cx="3868174" cy="3755764"/>
            </a:xfrm>
          </p:grpSpPr>
          <p:sp>
            <p:nvSpPr>
              <p:cNvPr id="2520" name="Google Shape;2520;p39"/>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9"/>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9"/>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9"/>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9"/>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9"/>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9"/>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9"/>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9"/>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9"/>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9"/>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9"/>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9"/>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9"/>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9"/>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9"/>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9"/>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9"/>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9"/>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9"/>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9"/>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9"/>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9"/>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9"/>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9"/>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9"/>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9"/>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9"/>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9"/>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9"/>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9"/>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9"/>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9"/>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9"/>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9"/>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9"/>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9"/>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9"/>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9"/>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9"/>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9"/>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9"/>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9"/>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9"/>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9"/>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9"/>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9"/>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9"/>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9"/>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9"/>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9"/>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9"/>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9"/>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9"/>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9"/>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9"/>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9"/>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9"/>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9"/>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9"/>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9"/>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9"/>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9"/>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9"/>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9"/>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9"/>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9"/>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9"/>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9"/>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9"/>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9"/>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9"/>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9"/>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9"/>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9"/>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9"/>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9"/>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9"/>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9"/>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9"/>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9"/>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9"/>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9"/>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9"/>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9"/>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9"/>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9"/>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9"/>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9"/>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9"/>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9"/>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9"/>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9"/>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9"/>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9"/>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9"/>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9"/>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9"/>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9"/>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9"/>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9"/>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9"/>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9"/>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9"/>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9"/>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9"/>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9"/>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9"/>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9"/>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9"/>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9"/>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9"/>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9"/>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9"/>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9"/>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9"/>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9"/>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9"/>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9"/>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9"/>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9"/>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9"/>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9"/>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9"/>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9"/>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9"/>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9"/>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9"/>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9"/>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9"/>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9"/>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9"/>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9"/>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9"/>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9"/>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55" name="Google Shape;2655;p39"/>
          <p:cNvSpPr/>
          <p:nvPr/>
        </p:nvSpPr>
        <p:spPr>
          <a:xfrm>
            <a:off x="-450834" y="4191000"/>
            <a:ext cx="9794850" cy="1002925"/>
          </a:xfrm>
          <a:custGeom>
            <a:rect b="b" l="l" r="r" t="t"/>
            <a:pathLst>
              <a:path extrusionOk="0" h="40117" w="391794">
                <a:moveTo>
                  <a:pt x="3174" y="0"/>
                </a:moveTo>
                <a:cubicBezTo>
                  <a:pt x="-2909" y="6083"/>
                  <a:pt x="589" y="19772"/>
                  <a:pt x="6984" y="25527"/>
                </a:cubicBezTo>
                <a:cubicBezTo>
                  <a:pt x="13414" y="31314"/>
                  <a:pt x="25694" y="31850"/>
                  <a:pt x="32892" y="27051"/>
                </a:cubicBezTo>
                <a:cubicBezTo>
                  <a:pt x="35633" y="25223"/>
                  <a:pt x="38110" y="21519"/>
                  <a:pt x="37464" y="18288"/>
                </a:cubicBezTo>
                <a:cubicBezTo>
                  <a:pt x="36960" y="15766"/>
                  <a:pt x="33539" y="13778"/>
                  <a:pt x="30987" y="14097"/>
                </a:cubicBezTo>
                <a:cubicBezTo>
                  <a:pt x="25063" y="14838"/>
                  <a:pt x="25063" y="29787"/>
                  <a:pt x="30606" y="32004"/>
                </a:cubicBezTo>
                <a:cubicBezTo>
                  <a:pt x="57874" y="42911"/>
                  <a:pt x="89438" y="17100"/>
                  <a:pt x="118236" y="22860"/>
                </a:cubicBezTo>
                <a:cubicBezTo>
                  <a:pt x="142766" y="27766"/>
                  <a:pt x="166565" y="42727"/>
                  <a:pt x="191388" y="39624"/>
                </a:cubicBezTo>
                <a:cubicBezTo>
                  <a:pt x="203350" y="38129"/>
                  <a:pt x="214572" y="32992"/>
                  <a:pt x="226059" y="29337"/>
                </a:cubicBezTo>
                <a:cubicBezTo>
                  <a:pt x="240306" y="24804"/>
                  <a:pt x="255730" y="23237"/>
                  <a:pt x="270636" y="24384"/>
                </a:cubicBezTo>
                <a:cubicBezTo>
                  <a:pt x="294454" y="26216"/>
                  <a:pt x="317351" y="39715"/>
                  <a:pt x="341121" y="37338"/>
                </a:cubicBezTo>
                <a:cubicBezTo>
                  <a:pt x="358566" y="35593"/>
                  <a:pt x="374262" y="23241"/>
                  <a:pt x="391794" y="23241"/>
                </a:cubicBezTo>
              </a:path>
            </a:pathLst>
          </a:custGeom>
          <a:noFill/>
          <a:ln cap="flat" cmpd="sng" w="19050">
            <a:solidFill>
              <a:schemeClr val="accent5"/>
            </a:solidFill>
            <a:prstDash val="dash"/>
            <a:round/>
            <a:headEnd len="med" w="med" type="none"/>
            <a:tailEnd len="med" w="med" type="none"/>
          </a:ln>
        </p:spPr>
      </p:sp>
      <p:sp>
        <p:nvSpPr>
          <p:cNvPr id="2656" name="Google Shape;2656;p39"/>
          <p:cNvSpPr/>
          <p:nvPr/>
        </p:nvSpPr>
        <p:spPr>
          <a:xfrm>
            <a:off x="3333750" y="-190500"/>
            <a:ext cx="6019800" cy="1533525"/>
          </a:xfrm>
          <a:custGeom>
            <a:rect b="b" l="l" r="r" t="t"/>
            <a:pathLst>
              <a:path extrusionOk="0" h="61341" w="240792">
                <a:moveTo>
                  <a:pt x="240792" y="61341"/>
                </a:moveTo>
                <a:cubicBezTo>
                  <a:pt x="231352" y="61341"/>
                  <a:pt x="220676" y="54485"/>
                  <a:pt x="217170" y="45720"/>
                </a:cubicBezTo>
                <a:cubicBezTo>
                  <a:pt x="214326" y="38610"/>
                  <a:pt x="217599" y="30289"/>
                  <a:pt x="219456" y="22860"/>
                </a:cubicBezTo>
                <a:cubicBezTo>
                  <a:pt x="220186" y="19939"/>
                  <a:pt x="220636" y="14859"/>
                  <a:pt x="223647" y="14859"/>
                </a:cubicBezTo>
                <a:cubicBezTo>
                  <a:pt x="225133" y="14859"/>
                  <a:pt x="225171" y="17564"/>
                  <a:pt x="225171" y="19050"/>
                </a:cubicBezTo>
                <a:cubicBezTo>
                  <a:pt x="225171" y="26155"/>
                  <a:pt x="221851" y="36326"/>
                  <a:pt x="214884" y="37719"/>
                </a:cubicBezTo>
                <a:cubicBezTo>
                  <a:pt x="205077" y="39680"/>
                  <a:pt x="201603" y="21162"/>
                  <a:pt x="192024" y="18288"/>
                </a:cubicBezTo>
                <a:cubicBezTo>
                  <a:pt x="177507" y="13933"/>
                  <a:pt x="161828" y="22348"/>
                  <a:pt x="146685" y="21717"/>
                </a:cubicBezTo>
                <a:cubicBezTo>
                  <a:pt x="133437" y="21165"/>
                  <a:pt x="121763" y="11751"/>
                  <a:pt x="108585" y="10287"/>
                </a:cubicBezTo>
                <a:cubicBezTo>
                  <a:pt x="87855" y="7984"/>
                  <a:pt x="67466" y="23827"/>
                  <a:pt x="46863" y="20574"/>
                </a:cubicBezTo>
                <a:cubicBezTo>
                  <a:pt x="38739" y="19291"/>
                  <a:pt x="30138" y="18690"/>
                  <a:pt x="22860" y="14859"/>
                </a:cubicBezTo>
                <a:cubicBezTo>
                  <a:pt x="14818" y="10626"/>
                  <a:pt x="8129" y="4064"/>
                  <a:pt x="0" y="0"/>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657" name="Shape 2657"/>
        <p:cNvGrpSpPr/>
        <p:nvPr/>
      </p:nvGrpSpPr>
      <p:grpSpPr>
        <a:xfrm>
          <a:off x="0" y="0"/>
          <a:ext cx="0" cy="0"/>
          <a:chOff x="0" y="0"/>
          <a:chExt cx="0" cy="0"/>
        </a:xfrm>
      </p:grpSpPr>
      <p:pic>
        <p:nvPicPr>
          <p:cNvPr id="2658" name="Google Shape;2658;p40"/>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659" name="Google Shape;2659;p40"/>
          <p:cNvSpPr txBox="1"/>
          <p:nvPr>
            <p:ph hasCustomPrompt="1" type="title"/>
          </p:nvPr>
        </p:nvSpPr>
        <p:spPr>
          <a:xfrm>
            <a:off x="713225" y="706175"/>
            <a:ext cx="4696800" cy="7689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b="0" sz="6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2660" name="Google Shape;2660;p40"/>
          <p:cNvSpPr txBox="1"/>
          <p:nvPr>
            <p:ph idx="1" type="subTitle"/>
          </p:nvPr>
        </p:nvSpPr>
        <p:spPr>
          <a:xfrm>
            <a:off x="713225" y="1464176"/>
            <a:ext cx="4696800" cy="372600"/>
          </a:xfrm>
          <a:prstGeom prst="rect">
            <a:avLst/>
          </a:prstGeom>
          <a:solidFill>
            <a:srgbClr val="FFFFFF">
              <a:alpha val="34590"/>
            </a:srgbClr>
          </a:solidFill>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7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61" name="Google Shape;2661;p40"/>
          <p:cNvSpPr txBox="1"/>
          <p:nvPr>
            <p:ph hasCustomPrompt="1" idx="2" type="title"/>
          </p:nvPr>
        </p:nvSpPr>
        <p:spPr>
          <a:xfrm>
            <a:off x="713225" y="2003881"/>
            <a:ext cx="4696800" cy="7689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b="0" sz="6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2662" name="Google Shape;2662;p40"/>
          <p:cNvSpPr txBox="1"/>
          <p:nvPr>
            <p:ph idx="3" type="subTitle"/>
          </p:nvPr>
        </p:nvSpPr>
        <p:spPr>
          <a:xfrm>
            <a:off x="713225" y="2764453"/>
            <a:ext cx="4696800" cy="372600"/>
          </a:xfrm>
          <a:prstGeom prst="rect">
            <a:avLst/>
          </a:prstGeom>
          <a:solidFill>
            <a:srgbClr val="FFFFFF">
              <a:alpha val="34590"/>
            </a:srgbClr>
          </a:solidFill>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7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663" name="Google Shape;2663;p40"/>
          <p:cNvSpPr txBox="1"/>
          <p:nvPr>
            <p:ph hasCustomPrompt="1" idx="4" type="title"/>
          </p:nvPr>
        </p:nvSpPr>
        <p:spPr>
          <a:xfrm>
            <a:off x="713225" y="3301588"/>
            <a:ext cx="4696800" cy="7689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b="0" sz="6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2664" name="Google Shape;2664;p40"/>
          <p:cNvSpPr txBox="1"/>
          <p:nvPr>
            <p:ph idx="5" type="subTitle"/>
          </p:nvPr>
        </p:nvSpPr>
        <p:spPr>
          <a:xfrm>
            <a:off x="713225" y="4064731"/>
            <a:ext cx="4696800" cy="372600"/>
          </a:xfrm>
          <a:prstGeom prst="rect">
            <a:avLst/>
          </a:prstGeom>
          <a:solidFill>
            <a:srgbClr val="FFFFFF">
              <a:alpha val="34590"/>
            </a:srgbClr>
          </a:solidFill>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7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pic>
        <p:nvPicPr>
          <p:cNvPr id="2665" name="Google Shape;2665;p40"/>
          <p:cNvPicPr preferRelativeResize="0"/>
          <p:nvPr/>
        </p:nvPicPr>
        <p:blipFill>
          <a:blip r:embed="rId3">
            <a:alphaModFix/>
          </a:blip>
          <a:stretch>
            <a:fillRect/>
          </a:stretch>
        </p:blipFill>
        <p:spPr>
          <a:xfrm>
            <a:off x="5992376" y="2146753"/>
            <a:ext cx="5295899" cy="2373384"/>
          </a:xfrm>
          <a:prstGeom prst="rect">
            <a:avLst/>
          </a:prstGeom>
          <a:noFill/>
          <a:ln>
            <a:noFill/>
          </a:ln>
        </p:spPr>
      </p:pic>
      <p:pic>
        <p:nvPicPr>
          <p:cNvPr id="2666" name="Google Shape;2666;p40"/>
          <p:cNvPicPr preferRelativeResize="0"/>
          <p:nvPr/>
        </p:nvPicPr>
        <p:blipFill rotWithShape="1">
          <a:blip r:embed="rId4">
            <a:alphaModFix/>
          </a:blip>
          <a:srcRect b="12189" l="8096" r="0" t="12189"/>
          <a:stretch/>
        </p:blipFill>
        <p:spPr>
          <a:xfrm>
            <a:off x="5486400" y="4064725"/>
            <a:ext cx="4867276" cy="1820401"/>
          </a:xfrm>
          <a:prstGeom prst="rect">
            <a:avLst/>
          </a:prstGeom>
          <a:noFill/>
          <a:ln>
            <a:noFill/>
          </a:ln>
        </p:spPr>
      </p:pic>
      <p:sp>
        <p:nvSpPr>
          <p:cNvPr id="2667" name="Google Shape;2667;p40"/>
          <p:cNvSpPr/>
          <p:nvPr/>
        </p:nvSpPr>
        <p:spPr>
          <a:xfrm>
            <a:off x="2085975" y="2447925"/>
            <a:ext cx="7229475" cy="2857500"/>
          </a:xfrm>
          <a:custGeom>
            <a:rect b="b" l="l" r="r" t="t"/>
            <a:pathLst>
              <a:path extrusionOk="0" h="114300" w="289179">
                <a:moveTo>
                  <a:pt x="289179" y="0"/>
                </a:moveTo>
                <a:cubicBezTo>
                  <a:pt x="285805" y="6748"/>
                  <a:pt x="279965" y="11969"/>
                  <a:pt x="275844" y="18288"/>
                </a:cubicBezTo>
                <a:cubicBezTo>
                  <a:pt x="268977" y="28817"/>
                  <a:pt x="264516" y="41541"/>
                  <a:pt x="264033" y="54102"/>
                </a:cubicBezTo>
                <a:cubicBezTo>
                  <a:pt x="263681" y="63253"/>
                  <a:pt x="260845" y="73681"/>
                  <a:pt x="265557" y="81534"/>
                </a:cubicBezTo>
                <a:cubicBezTo>
                  <a:pt x="266904" y="83779"/>
                  <a:pt x="272542" y="82169"/>
                  <a:pt x="273177" y="79629"/>
                </a:cubicBezTo>
                <a:cubicBezTo>
                  <a:pt x="274310" y="75099"/>
                  <a:pt x="272135" y="68514"/>
                  <a:pt x="267843" y="66675"/>
                </a:cubicBezTo>
                <a:cubicBezTo>
                  <a:pt x="261890" y="64124"/>
                  <a:pt x="254661" y="64971"/>
                  <a:pt x="248412" y="66675"/>
                </a:cubicBezTo>
                <a:cubicBezTo>
                  <a:pt x="227152" y="72473"/>
                  <a:pt x="211172" y="93277"/>
                  <a:pt x="189357" y="96393"/>
                </a:cubicBezTo>
                <a:cubicBezTo>
                  <a:pt x="179749" y="97766"/>
                  <a:pt x="169940" y="95134"/>
                  <a:pt x="160401" y="93345"/>
                </a:cubicBezTo>
                <a:cubicBezTo>
                  <a:pt x="144411" y="90347"/>
                  <a:pt x="127826" y="89873"/>
                  <a:pt x="111633" y="91440"/>
                </a:cubicBezTo>
                <a:cubicBezTo>
                  <a:pt x="73826" y="95099"/>
                  <a:pt x="37983" y="114300"/>
                  <a:pt x="0" y="114300"/>
                </a:cubicBezTo>
              </a:path>
            </a:pathLst>
          </a:custGeom>
          <a:noFill/>
          <a:ln cap="flat" cmpd="sng" w="19050">
            <a:solidFill>
              <a:schemeClr val="accent5"/>
            </a:solidFill>
            <a:prstDash val="dash"/>
            <a:round/>
            <a:headEnd len="med" w="med" type="none"/>
            <a:tailEnd len="med" w="med" type="none"/>
          </a:ln>
        </p:spPr>
      </p:sp>
      <p:pic>
        <p:nvPicPr>
          <p:cNvPr id="2668" name="Google Shape;2668;p40"/>
          <p:cNvPicPr preferRelativeResize="0"/>
          <p:nvPr/>
        </p:nvPicPr>
        <p:blipFill rotWithShape="1">
          <a:blip r:embed="rId5">
            <a:alphaModFix/>
          </a:blip>
          <a:srcRect b="12411" l="5392" r="0" t="0"/>
          <a:stretch/>
        </p:blipFill>
        <p:spPr>
          <a:xfrm>
            <a:off x="5562425" y="-453425"/>
            <a:ext cx="5010325" cy="2005999"/>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669" name="Shape 2669"/>
        <p:cNvGrpSpPr/>
        <p:nvPr/>
      </p:nvGrpSpPr>
      <p:grpSpPr>
        <a:xfrm>
          <a:off x="0" y="0"/>
          <a:ext cx="0" cy="0"/>
          <a:chOff x="0" y="0"/>
          <a:chExt cx="0" cy="0"/>
        </a:xfrm>
      </p:grpSpPr>
      <p:pic>
        <p:nvPicPr>
          <p:cNvPr id="2670" name="Google Shape;2670;p41"/>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671" name="Google Shape;2671;p41"/>
          <p:cNvSpPr txBox="1"/>
          <p:nvPr>
            <p:ph hasCustomPrompt="1" type="title"/>
          </p:nvPr>
        </p:nvSpPr>
        <p:spPr>
          <a:xfrm>
            <a:off x="883900" y="1685926"/>
            <a:ext cx="1398900" cy="4068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b="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2672" name="Google Shape;2672;p41"/>
          <p:cNvSpPr txBox="1"/>
          <p:nvPr>
            <p:ph idx="1" type="subTitle"/>
          </p:nvPr>
        </p:nvSpPr>
        <p:spPr>
          <a:xfrm>
            <a:off x="3986000" y="1556026"/>
            <a:ext cx="4274100" cy="66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73" name="Google Shape;2673;p41"/>
          <p:cNvSpPr txBox="1"/>
          <p:nvPr>
            <p:ph idx="2" type="subTitle"/>
          </p:nvPr>
        </p:nvSpPr>
        <p:spPr>
          <a:xfrm>
            <a:off x="2588300" y="1556026"/>
            <a:ext cx="1397700" cy="66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74" name="Google Shape;2674;p41"/>
          <p:cNvSpPr txBox="1"/>
          <p:nvPr>
            <p:ph idx="3"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b="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675" name="Google Shape;2675;p41"/>
          <p:cNvSpPr txBox="1"/>
          <p:nvPr>
            <p:ph hasCustomPrompt="1" idx="4" type="title"/>
          </p:nvPr>
        </p:nvSpPr>
        <p:spPr>
          <a:xfrm>
            <a:off x="883900" y="3386126"/>
            <a:ext cx="1398900" cy="4068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b="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2676" name="Google Shape;2676;p41"/>
          <p:cNvSpPr txBox="1"/>
          <p:nvPr>
            <p:ph idx="5" type="subTitle"/>
          </p:nvPr>
        </p:nvSpPr>
        <p:spPr>
          <a:xfrm>
            <a:off x="3986000" y="3256226"/>
            <a:ext cx="4274100" cy="66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77" name="Google Shape;2677;p41"/>
          <p:cNvSpPr txBox="1"/>
          <p:nvPr>
            <p:ph idx="6" type="subTitle"/>
          </p:nvPr>
        </p:nvSpPr>
        <p:spPr>
          <a:xfrm>
            <a:off x="2588300" y="3256226"/>
            <a:ext cx="1397700" cy="66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pic>
        <p:nvPicPr>
          <p:cNvPr id="2678" name="Google Shape;2678;p41"/>
          <p:cNvPicPr preferRelativeResize="0"/>
          <p:nvPr/>
        </p:nvPicPr>
        <p:blipFill>
          <a:blip r:embed="rId3">
            <a:alphaModFix/>
          </a:blip>
          <a:stretch>
            <a:fillRect/>
          </a:stretch>
        </p:blipFill>
        <p:spPr>
          <a:xfrm>
            <a:off x="6334126" y="-941691"/>
            <a:ext cx="5295899" cy="2286248"/>
          </a:xfrm>
          <a:prstGeom prst="rect">
            <a:avLst/>
          </a:prstGeom>
          <a:noFill/>
          <a:ln>
            <a:noFill/>
          </a:ln>
        </p:spPr>
      </p:pic>
      <p:pic>
        <p:nvPicPr>
          <p:cNvPr id="2679" name="Google Shape;2679;p41"/>
          <p:cNvPicPr preferRelativeResize="0"/>
          <p:nvPr/>
        </p:nvPicPr>
        <p:blipFill>
          <a:blip r:embed="rId4">
            <a:alphaModFix/>
          </a:blip>
          <a:stretch>
            <a:fillRect/>
          </a:stretch>
        </p:blipFill>
        <p:spPr>
          <a:xfrm>
            <a:off x="5782826" y="3650052"/>
            <a:ext cx="5295899" cy="2251888"/>
          </a:xfrm>
          <a:prstGeom prst="rect">
            <a:avLst/>
          </a:prstGeom>
          <a:noFill/>
          <a:ln>
            <a:noFill/>
          </a:ln>
        </p:spPr>
      </p:pic>
      <p:pic>
        <p:nvPicPr>
          <p:cNvPr id="2680" name="Google Shape;2680;p41"/>
          <p:cNvPicPr preferRelativeResize="0"/>
          <p:nvPr/>
        </p:nvPicPr>
        <p:blipFill>
          <a:blip r:embed="rId5">
            <a:alphaModFix/>
          </a:blip>
          <a:stretch>
            <a:fillRect/>
          </a:stretch>
        </p:blipFill>
        <p:spPr>
          <a:xfrm flipH="1">
            <a:off x="-2343149" y="-941690"/>
            <a:ext cx="5295898" cy="2407246"/>
          </a:xfrm>
          <a:prstGeom prst="rect">
            <a:avLst/>
          </a:prstGeom>
          <a:noFill/>
          <a:ln>
            <a:noFill/>
          </a:ln>
        </p:spPr>
      </p:pic>
      <p:grpSp>
        <p:nvGrpSpPr>
          <p:cNvPr id="2681" name="Google Shape;2681;p41"/>
          <p:cNvGrpSpPr/>
          <p:nvPr/>
        </p:nvGrpSpPr>
        <p:grpSpPr>
          <a:xfrm rot="-1475822">
            <a:off x="7767250" y="4380446"/>
            <a:ext cx="1619097" cy="1535751"/>
            <a:chOff x="4138184" y="930105"/>
            <a:chExt cx="3959591" cy="3755764"/>
          </a:xfrm>
        </p:grpSpPr>
        <p:sp>
          <p:nvSpPr>
            <p:cNvPr id="2682" name="Google Shape;2682;p41"/>
            <p:cNvSpPr/>
            <p:nvPr/>
          </p:nvSpPr>
          <p:spPr>
            <a:xfrm>
              <a:off x="5909881" y="2233489"/>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3" name="Google Shape;2683;p41"/>
            <p:cNvGrpSpPr/>
            <p:nvPr/>
          </p:nvGrpSpPr>
          <p:grpSpPr>
            <a:xfrm>
              <a:off x="4138184" y="930105"/>
              <a:ext cx="3868174" cy="3755764"/>
              <a:chOff x="4138184" y="930105"/>
              <a:chExt cx="3868174" cy="3755764"/>
            </a:xfrm>
          </p:grpSpPr>
          <p:sp>
            <p:nvSpPr>
              <p:cNvPr id="2684" name="Google Shape;2684;p41"/>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1"/>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41"/>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41"/>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1"/>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41"/>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1"/>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1"/>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1"/>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1"/>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1"/>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1"/>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1"/>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41"/>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41"/>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1"/>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1"/>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1"/>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41"/>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1"/>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1"/>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1"/>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1"/>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1"/>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1"/>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41"/>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41"/>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1"/>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1"/>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1"/>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41"/>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1"/>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1"/>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1"/>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1"/>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1"/>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1"/>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1"/>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1"/>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1"/>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1"/>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1"/>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1"/>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1"/>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1"/>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1"/>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1"/>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1"/>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1"/>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1"/>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1"/>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1"/>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1"/>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1"/>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1"/>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1"/>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1"/>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1"/>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1"/>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1"/>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1"/>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1"/>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1"/>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1"/>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1"/>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1"/>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1"/>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1"/>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1"/>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1"/>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1"/>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1"/>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41"/>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41"/>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1"/>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41"/>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1"/>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1"/>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1"/>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1"/>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1"/>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1"/>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1"/>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1"/>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1"/>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1"/>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1"/>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1"/>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1"/>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1"/>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1"/>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1"/>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1"/>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1"/>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1"/>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1"/>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1"/>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1"/>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1"/>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1"/>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1"/>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1"/>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1"/>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1"/>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1"/>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1"/>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1"/>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1"/>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1"/>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1"/>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41"/>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41"/>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41"/>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1"/>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1"/>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41"/>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41"/>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1"/>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1"/>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41"/>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41"/>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1"/>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1"/>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41"/>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41"/>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1"/>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1"/>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41"/>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41"/>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1"/>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1"/>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41"/>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41"/>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1"/>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1"/>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19" name="Google Shape;2819;p41"/>
          <p:cNvSpPr/>
          <p:nvPr/>
        </p:nvSpPr>
        <p:spPr>
          <a:xfrm>
            <a:off x="4048125" y="-323850"/>
            <a:ext cx="5334000" cy="2924175"/>
          </a:xfrm>
          <a:custGeom>
            <a:rect b="b" l="l" r="r" t="t"/>
            <a:pathLst>
              <a:path extrusionOk="0" h="116967" w="213360">
                <a:moveTo>
                  <a:pt x="0" y="0"/>
                </a:moveTo>
                <a:cubicBezTo>
                  <a:pt x="13453" y="3844"/>
                  <a:pt x="28588" y="6871"/>
                  <a:pt x="38481" y="16764"/>
                </a:cubicBezTo>
                <a:cubicBezTo>
                  <a:pt x="41546" y="19829"/>
                  <a:pt x="42144" y="26191"/>
                  <a:pt x="39624" y="29718"/>
                </a:cubicBezTo>
                <a:cubicBezTo>
                  <a:pt x="38131" y="31808"/>
                  <a:pt x="33820" y="32677"/>
                  <a:pt x="32004" y="30861"/>
                </a:cubicBezTo>
                <a:cubicBezTo>
                  <a:pt x="30980" y="29837"/>
                  <a:pt x="32123" y="27694"/>
                  <a:pt x="33147" y="26670"/>
                </a:cubicBezTo>
                <a:cubicBezTo>
                  <a:pt x="38592" y="21225"/>
                  <a:pt x="47925" y="21336"/>
                  <a:pt x="55626" y="21336"/>
                </a:cubicBezTo>
                <a:cubicBezTo>
                  <a:pt x="72513" y="21336"/>
                  <a:pt x="89101" y="25903"/>
                  <a:pt x="105918" y="27432"/>
                </a:cubicBezTo>
                <a:cubicBezTo>
                  <a:pt x="117714" y="28504"/>
                  <a:pt x="132102" y="32164"/>
                  <a:pt x="141351" y="24765"/>
                </a:cubicBezTo>
                <a:cubicBezTo>
                  <a:pt x="143848" y="22767"/>
                  <a:pt x="144755" y="17501"/>
                  <a:pt x="142494" y="15240"/>
                </a:cubicBezTo>
                <a:cubicBezTo>
                  <a:pt x="140335" y="13081"/>
                  <a:pt x="132892" y="14971"/>
                  <a:pt x="133731" y="17907"/>
                </a:cubicBezTo>
                <a:cubicBezTo>
                  <a:pt x="134989" y="22310"/>
                  <a:pt x="142125" y="22064"/>
                  <a:pt x="146685" y="22479"/>
                </a:cubicBezTo>
                <a:cubicBezTo>
                  <a:pt x="158754" y="23576"/>
                  <a:pt x="171741" y="21134"/>
                  <a:pt x="182880" y="25908"/>
                </a:cubicBezTo>
                <a:cubicBezTo>
                  <a:pt x="196112" y="31579"/>
                  <a:pt x="186309" y="54565"/>
                  <a:pt x="186309" y="68961"/>
                </a:cubicBezTo>
                <a:cubicBezTo>
                  <a:pt x="186309" y="87329"/>
                  <a:pt x="196931" y="108753"/>
                  <a:pt x="213360" y="116967"/>
                </a:cubicBezTo>
              </a:path>
            </a:pathLst>
          </a:custGeom>
          <a:noFill/>
          <a:ln cap="flat" cmpd="sng" w="19050">
            <a:solidFill>
              <a:schemeClr val="accent5"/>
            </a:solidFill>
            <a:prstDash val="dash"/>
            <a:round/>
            <a:headEnd len="med" w="med" type="none"/>
            <a:tailEnd len="med" w="med" type="none"/>
          </a:ln>
        </p:spPr>
      </p:sp>
      <p:sp>
        <p:nvSpPr>
          <p:cNvPr id="2820" name="Google Shape;2820;p41"/>
          <p:cNvSpPr/>
          <p:nvPr/>
        </p:nvSpPr>
        <p:spPr>
          <a:xfrm>
            <a:off x="-285750" y="3724275"/>
            <a:ext cx="7867650" cy="1838325"/>
          </a:xfrm>
          <a:custGeom>
            <a:rect b="b" l="l" r="r" t="t"/>
            <a:pathLst>
              <a:path extrusionOk="0" h="73533" w="314706">
                <a:moveTo>
                  <a:pt x="0" y="0"/>
                </a:moveTo>
                <a:cubicBezTo>
                  <a:pt x="11869" y="5934"/>
                  <a:pt x="22965" y="17772"/>
                  <a:pt x="25146" y="30861"/>
                </a:cubicBezTo>
                <a:cubicBezTo>
                  <a:pt x="26211" y="37250"/>
                  <a:pt x="18407" y="54020"/>
                  <a:pt x="16002" y="48006"/>
                </a:cubicBezTo>
                <a:cubicBezTo>
                  <a:pt x="12000" y="38000"/>
                  <a:pt x="37516" y="40966"/>
                  <a:pt x="48006" y="43434"/>
                </a:cubicBezTo>
                <a:cubicBezTo>
                  <a:pt x="57281" y="45616"/>
                  <a:pt x="65243" y="52373"/>
                  <a:pt x="74676" y="53721"/>
                </a:cubicBezTo>
                <a:cubicBezTo>
                  <a:pt x="86311" y="55383"/>
                  <a:pt x="98816" y="54276"/>
                  <a:pt x="109728" y="49911"/>
                </a:cubicBezTo>
                <a:cubicBezTo>
                  <a:pt x="118641" y="46346"/>
                  <a:pt x="126461" y="40161"/>
                  <a:pt x="135636" y="37338"/>
                </a:cubicBezTo>
                <a:cubicBezTo>
                  <a:pt x="148381" y="33416"/>
                  <a:pt x="162565" y="34723"/>
                  <a:pt x="175641" y="37338"/>
                </a:cubicBezTo>
                <a:cubicBezTo>
                  <a:pt x="195376" y="41285"/>
                  <a:pt x="214772" y="47065"/>
                  <a:pt x="234696" y="49911"/>
                </a:cubicBezTo>
                <a:cubicBezTo>
                  <a:pt x="244510" y="51313"/>
                  <a:pt x="255009" y="54189"/>
                  <a:pt x="264414" y="51054"/>
                </a:cubicBezTo>
                <a:cubicBezTo>
                  <a:pt x="267076" y="50167"/>
                  <a:pt x="266088" y="44064"/>
                  <a:pt x="263652" y="42672"/>
                </a:cubicBezTo>
                <a:cubicBezTo>
                  <a:pt x="260129" y="40659"/>
                  <a:pt x="250715" y="43095"/>
                  <a:pt x="252222" y="46863"/>
                </a:cubicBezTo>
                <a:cubicBezTo>
                  <a:pt x="253117" y="49100"/>
                  <a:pt x="256682" y="48909"/>
                  <a:pt x="259080" y="49149"/>
                </a:cubicBezTo>
                <a:cubicBezTo>
                  <a:pt x="264607" y="49702"/>
                  <a:pt x="270193" y="50440"/>
                  <a:pt x="275463" y="52197"/>
                </a:cubicBezTo>
                <a:cubicBezTo>
                  <a:pt x="284956" y="55361"/>
                  <a:pt x="294373" y="59145"/>
                  <a:pt x="302895" y="64389"/>
                </a:cubicBezTo>
                <a:cubicBezTo>
                  <a:pt x="307135" y="66998"/>
                  <a:pt x="310253" y="71306"/>
                  <a:pt x="314706" y="73533"/>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21" name="Shape 2821"/>
        <p:cNvGrpSpPr/>
        <p:nvPr/>
      </p:nvGrpSpPr>
      <p:grpSpPr>
        <a:xfrm>
          <a:off x="0" y="0"/>
          <a:ext cx="0" cy="0"/>
          <a:chOff x="0" y="0"/>
          <a:chExt cx="0" cy="0"/>
        </a:xfrm>
      </p:grpSpPr>
      <p:pic>
        <p:nvPicPr>
          <p:cNvPr id="2822" name="Google Shape;2822;p42"/>
          <p:cNvPicPr preferRelativeResize="0"/>
          <p:nvPr/>
        </p:nvPicPr>
        <p:blipFill>
          <a:blip r:embed="rId2">
            <a:alphaModFix amt="58000"/>
          </a:blip>
          <a:stretch>
            <a:fillRect/>
          </a:stretch>
        </p:blipFill>
        <p:spPr>
          <a:xfrm>
            <a:off x="0" y="0"/>
            <a:ext cx="9144003" cy="5143501"/>
          </a:xfrm>
          <a:prstGeom prst="rect">
            <a:avLst/>
          </a:prstGeom>
          <a:noFill/>
          <a:ln>
            <a:noFill/>
          </a:ln>
        </p:spPr>
      </p:pic>
      <p:sp>
        <p:nvSpPr>
          <p:cNvPr id="2823" name="Google Shape;2823;p42"/>
          <p:cNvSpPr txBox="1"/>
          <p:nvPr>
            <p:ph type="title"/>
          </p:nvPr>
        </p:nvSpPr>
        <p:spPr>
          <a:xfrm>
            <a:off x="713225" y="732900"/>
            <a:ext cx="3355200" cy="1058700"/>
          </a:xfrm>
          <a:prstGeom prst="rect">
            <a:avLst/>
          </a:prstGeom>
        </p:spPr>
        <p:txBody>
          <a:bodyPr anchorCtr="0" anchor="b" bIns="91425" lIns="91425" spcFirstLastPara="1" rIns="91425" wrap="square" tIns="91425">
            <a:noAutofit/>
          </a:bodyPr>
          <a:lstStyle>
            <a:lvl1pPr lvl="0">
              <a:spcBef>
                <a:spcPts val="0"/>
              </a:spcBef>
              <a:spcAft>
                <a:spcPts val="0"/>
              </a:spcAft>
              <a:buSzPts val="3500"/>
              <a:buNone/>
              <a:defRPr b="0" sz="60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824" name="Google Shape;2824;p42"/>
          <p:cNvSpPr txBox="1"/>
          <p:nvPr>
            <p:ph idx="1" type="subTitle"/>
          </p:nvPr>
        </p:nvSpPr>
        <p:spPr>
          <a:xfrm>
            <a:off x="713225" y="1841450"/>
            <a:ext cx="3355200" cy="105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pic>
        <p:nvPicPr>
          <p:cNvPr id="2825" name="Google Shape;2825;p42"/>
          <p:cNvPicPr preferRelativeResize="0"/>
          <p:nvPr/>
        </p:nvPicPr>
        <p:blipFill>
          <a:blip r:embed="rId3">
            <a:alphaModFix/>
          </a:blip>
          <a:stretch>
            <a:fillRect/>
          </a:stretch>
        </p:blipFill>
        <p:spPr>
          <a:xfrm flipH="1">
            <a:off x="6505575" y="-1083882"/>
            <a:ext cx="5295900" cy="2453980"/>
          </a:xfrm>
          <a:prstGeom prst="rect">
            <a:avLst/>
          </a:prstGeom>
          <a:noFill/>
          <a:ln>
            <a:noFill/>
          </a:ln>
        </p:spPr>
      </p:pic>
      <p:pic>
        <p:nvPicPr>
          <p:cNvPr id="2826" name="Google Shape;2826;p42"/>
          <p:cNvPicPr preferRelativeResize="0"/>
          <p:nvPr/>
        </p:nvPicPr>
        <p:blipFill>
          <a:blip r:embed="rId4">
            <a:alphaModFix/>
          </a:blip>
          <a:stretch>
            <a:fillRect/>
          </a:stretch>
        </p:blipFill>
        <p:spPr>
          <a:xfrm flipH="1">
            <a:off x="6200099" y="1723074"/>
            <a:ext cx="4461351" cy="1925975"/>
          </a:xfrm>
          <a:prstGeom prst="rect">
            <a:avLst/>
          </a:prstGeom>
          <a:noFill/>
          <a:ln>
            <a:noFill/>
          </a:ln>
        </p:spPr>
      </p:pic>
      <p:pic>
        <p:nvPicPr>
          <p:cNvPr id="2827" name="Google Shape;2827;p42"/>
          <p:cNvPicPr preferRelativeResize="0"/>
          <p:nvPr/>
        </p:nvPicPr>
        <p:blipFill>
          <a:blip r:embed="rId5">
            <a:alphaModFix/>
          </a:blip>
          <a:stretch>
            <a:fillRect/>
          </a:stretch>
        </p:blipFill>
        <p:spPr>
          <a:xfrm flipH="1">
            <a:off x="5198763" y="3100170"/>
            <a:ext cx="5295899" cy="2856025"/>
          </a:xfrm>
          <a:prstGeom prst="rect">
            <a:avLst/>
          </a:prstGeom>
          <a:noFill/>
          <a:ln>
            <a:noFill/>
          </a:ln>
        </p:spPr>
      </p:pic>
      <p:pic>
        <p:nvPicPr>
          <p:cNvPr id="2828" name="Google Shape;2828;p42"/>
          <p:cNvPicPr preferRelativeResize="0"/>
          <p:nvPr/>
        </p:nvPicPr>
        <p:blipFill>
          <a:blip r:embed="rId6">
            <a:alphaModFix/>
          </a:blip>
          <a:stretch>
            <a:fillRect/>
          </a:stretch>
        </p:blipFill>
        <p:spPr>
          <a:xfrm flipH="1">
            <a:off x="-964375" y="-1007677"/>
            <a:ext cx="4248775" cy="2074950"/>
          </a:xfrm>
          <a:prstGeom prst="rect">
            <a:avLst/>
          </a:prstGeom>
          <a:noFill/>
          <a:ln>
            <a:noFill/>
          </a:ln>
        </p:spPr>
      </p:pic>
      <p:sp>
        <p:nvSpPr>
          <p:cNvPr id="2829" name="Google Shape;2829;p42"/>
          <p:cNvSpPr/>
          <p:nvPr/>
        </p:nvSpPr>
        <p:spPr>
          <a:xfrm flipH="1">
            <a:off x="-329215" y="1123950"/>
            <a:ext cx="895650" cy="4038600"/>
          </a:xfrm>
          <a:custGeom>
            <a:rect b="b" l="l" r="r" t="t"/>
            <a:pathLst>
              <a:path extrusionOk="0" h="161544" w="35826">
                <a:moveTo>
                  <a:pt x="35826" y="0"/>
                </a:moveTo>
                <a:cubicBezTo>
                  <a:pt x="35826" y="7522"/>
                  <a:pt x="35426" y="15839"/>
                  <a:pt x="31254" y="22098"/>
                </a:cubicBezTo>
                <a:cubicBezTo>
                  <a:pt x="23682" y="33456"/>
                  <a:pt x="9702" y="39729"/>
                  <a:pt x="2679" y="51435"/>
                </a:cubicBezTo>
                <a:cubicBezTo>
                  <a:pt x="-924" y="57440"/>
                  <a:pt x="-218" y="65523"/>
                  <a:pt x="1155" y="72390"/>
                </a:cubicBezTo>
                <a:cubicBezTo>
                  <a:pt x="3222" y="82727"/>
                  <a:pt x="23401" y="92001"/>
                  <a:pt x="30492" y="84201"/>
                </a:cubicBezTo>
                <a:cubicBezTo>
                  <a:pt x="34084" y="80250"/>
                  <a:pt x="34638" y="70303"/>
                  <a:pt x="29730" y="68199"/>
                </a:cubicBezTo>
                <a:cubicBezTo>
                  <a:pt x="25105" y="66217"/>
                  <a:pt x="19058" y="68075"/>
                  <a:pt x="14871" y="70866"/>
                </a:cubicBezTo>
                <a:cubicBezTo>
                  <a:pt x="7918" y="75501"/>
                  <a:pt x="5560" y="85427"/>
                  <a:pt x="4584" y="93726"/>
                </a:cubicBezTo>
                <a:cubicBezTo>
                  <a:pt x="3188" y="105588"/>
                  <a:pt x="1833" y="118248"/>
                  <a:pt x="5727" y="129540"/>
                </a:cubicBezTo>
                <a:cubicBezTo>
                  <a:pt x="10281" y="142745"/>
                  <a:pt x="20284" y="155297"/>
                  <a:pt x="32778" y="161544"/>
                </a:cubicBezTo>
              </a:path>
            </a:pathLst>
          </a:custGeom>
          <a:noFill/>
          <a:ln cap="flat" cmpd="sng" w="19050">
            <a:solidFill>
              <a:schemeClr val="accent5"/>
            </a:solidFill>
            <a:prstDash val="dash"/>
            <a:round/>
            <a:headEnd len="med" w="med" type="none"/>
            <a:tailEnd len="med" w="med" type="none"/>
          </a:ln>
        </p:spPr>
      </p:sp>
      <p:sp>
        <p:nvSpPr>
          <p:cNvPr id="2830" name="Google Shape;2830;p42"/>
          <p:cNvSpPr txBox="1"/>
          <p:nvPr/>
        </p:nvSpPr>
        <p:spPr>
          <a:xfrm>
            <a:off x="713225" y="3688150"/>
            <a:ext cx="52779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Lexend Deca"/>
                <a:ea typeface="Lexend Deca"/>
                <a:cs typeface="Lexend Deca"/>
                <a:sym typeface="Lexend Deca"/>
              </a:rPr>
              <a:t>CREDITS:</a:t>
            </a:r>
            <a:r>
              <a:rPr lang="en" sz="1200">
                <a:solidFill>
                  <a:schemeClr val="dk1"/>
                </a:solidFill>
                <a:latin typeface="Lexend Deca"/>
                <a:ea typeface="Lexend Deca"/>
                <a:cs typeface="Lexend Deca"/>
                <a:sym typeface="Lexend Deca"/>
              </a:rPr>
              <a:t> This presentation template was created by </a:t>
            </a:r>
            <a:r>
              <a:rPr b="1" lang="en" sz="1200" u="sng">
                <a:solidFill>
                  <a:schemeClr val="dk1"/>
                </a:solidFill>
                <a:latin typeface="Lexend Deca"/>
                <a:ea typeface="Lexend Deca"/>
                <a:cs typeface="Lexend Deca"/>
                <a:sym typeface="Lexend Deca"/>
                <a:hlinkClick r:id="rId7">
                  <a:extLst>
                    <a:ext uri="{A12FA001-AC4F-418D-AE19-62706E023703}">
                      <ahyp:hlinkClr val="tx"/>
                    </a:ext>
                  </a:extLst>
                </a:hlinkClick>
              </a:rPr>
              <a:t>Slidesgo</a:t>
            </a:r>
            <a:r>
              <a:rPr lang="en" sz="1200">
                <a:solidFill>
                  <a:schemeClr val="dk1"/>
                </a:solidFill>
                <a:latin typeface="Lexend Deca"/>
                <a:ea typeface="Lexend Deca"/>
                <a:cs typeface="Lexend Deca"/>
                <a:sym typeface="Lexend Deca"/>
              </a:rPr>
              <a:t>, and includes icons by </a:t>
            </a:r>
            <a:r>
              <a:rPr b="1" lang="en" sz="1200" u="sng">
                <a:solidFill>
                  <a:schemeClr val="dk1"/>
                </a:solidFill>
                <a:latin typeface="Lexend Deca"/>
                <a:ea typeface="Lexend Deca"/>
                <a:cs typeface="Lexend Deca"/>
                <a:sym typeface="Lexend Deca"/>
                <a:hlinkClick r:id="rId8">
                  <a:extLst>
                    <a:ext uri="{A12FA001-AC4F-418D-AE19-62706E023703}">
                      <ahyp:hlinkClr val="tx"/>
                    </a:ext>
                  </a:extLst>
                </a:hlinkClick>
              </a:rPr>
              <a:t>Flaticon</a:t>
            </a:r>
            <a:r>
              <a:rPr lang="en" sz="1200">
                <a:solidFill>
                  <a:schemeClr val="dk1"/>
                </a:solidFill>
                <a:latin typeface="Lexend Deca"/>
                <a:ea typeface="Lexend Deca"/>
                <a:cs typeface="Lexend Deca"/>
                <a:sym typeface="Lexend Deca"/>
              </a:rPr>
              <a:t>, and infographics &amp; images by </a:t>
            </a:r>
            <a:r>
              <a:rPr b="1" lang="en" sz="1200" u="sng">
                <a:solidFill>
                  <a:schemeClr val="dk1"/>
                </a:solidFill>
                <a:latin typeface="Lexend Deca"/>
                <a:ea typeface="Lexend Deca"/>
                <a:cs typeface="Lexend Deca"/>
                <a:sym typeface="Lexend Deca"/>
                <a:hlinkClick r:id="rId9">
                  <a:extLst>
                    <a:ext uri="{A12FA001-AC4F-418D-AE19-62706E023703}">
                      <ahyp:hlinkClr val="tx"/>
                    </a:ext>
                  </a:extLst>
                </a:hlinkClick>
              </a:rPr>
              <a:t>Freepik</a:t>
            </a:r>
            <a:r>
              <a:rPr lang="en" sz="1200" u="sng">
                <a:solidFill>
                  <a:schemeClr val="dk1"/>
                </a:solidFill>
                <a:latin typeface="Lexend Deca"/>
                <a:ea typeface="Lexend Deca"/>
                <a:cs typeface="Lexend Deca"/>
                <a:sym typeface="Lexend Deca"/>
              </a:rPr>
              <a:t> </a:t>
            </a:r>
            <a:endParaRPr b="1" sz="1200" u="sng">
              <a:solidFill>
                <a:schemeClr val="dk1"/>
              </a:solidFill>
              <a:latin typeface="Lexend Deca"/>
              <a:ea typeface="Lexend Deca"/>
              <a:cs typeface="Lexend Deca"/>
              <a:sym typeface="Lexend Dec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831" name="Shape 2831"/>
        <p:cNvGrpSpPr/>
        <p:nvPr/>
      </p:nvGrpSpPr>
      <p:grpSpPr>
        <a:xfrm>
          <a:off x="0" y="0"/>
          <a:ext cx="0" cy="0"/>
          <a:chOff x="0" y="0"/>
          <a:chExt cx="0" cy="0"/>
        </a:xfrm>
      </p:grpSpPr>
      <p:pic>
        <p:nvPicPr>
          <p:cNvPr id="2832" name="Google Shape;2832;p43"/>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2833" name="Google Shape;2833;p43"/>
          <p:cNvPicPr preferRelativeResize="0"/>
          <p:nvPr/>
        </p:nvPicPr>
        <p:blipFill>
          <a:blip r:embed="rId3">
            <a:alphaModFix/>
          </a:blip>
          <a:stretch>
            <a:fillRect/>
          </a:stretch>
        </p:blipFill>
        <p:spPr>
          <a:xfrm flipH="1">
            <a:off x="4286250" y="3424243"/>
            <a:ext cx="5295900" cy="2453980"/>
          </a:xfrm>
          <a:prstGeom prst="rect">
            <a:avLst/>
          </a:prstGeom>
          <a:noFill/>
          <a:ln>
            <a:noFill/>
          </a:ln>
        </p:spPr>
      </p:pic>
      <p:pic>
        <p:nvPicPr>
          <p:cNvPr id="2834" name="Google Shape;2834;p43"/>
          <p:cNvPicPr preferRelativeResize="0"/>
          <p:nvPr/>
        </p:nvPicPr>
        <p:blipFill>
          <a:blip r:embed="rId4">
            <a:alphaModFix/>
          </a:blip>
          <a:stretch>
            <a:fillRect/>
          </a:stretch>
        </p:blipFill>
        <p:spPr>
          <a:xfrm>
            <a:off x="-903724" y="3464541"/>
            <a:ext cx="5295899" cy="2373384"/>
          </a:xfrm>
          <a:prstGeom prst="rect">
            <a:avLst/>
          </a:prstGeom>
          <a:noFill/>
          <a:ln>
            <a:noFill/>
          </a:ln>
        </p:spPr>
      </p:pic>
      <p:pic>
        <p:nvPicPr>
          <p:cNvPr id="2835" name="Google Shape;2835;p43"/>
          <p:cNvPicPr preferRelativeResize="0"/>
          <p:nvPr/>
        </p:nvPicPr>
        <p:blipFill>
          <a:blip r:embed="rId5">
            <a:alphaModFix/>
          </a:blip>
          <a:stretch>
            <a:fillRect/>
          </a:stretch>
        </p:blipFill>
        <p:spPr>
          <a:xfrm>
            <a:off x="1924051" y="3959964"/>
            <a:ext cx="5295899" cy="2251888"/>
          </a:xfrm>
          <a:prstGeom prst="rect">
            <a:avLst/>
          </a:prstGeom>
          <a:noFill/>
          <a:ln>
            <a:noFill/>
          </a:ln>
        </p:spPr>
      </p:pic>
      <p:pic>
        <p:nvPicPr>
          <p:cNvPr id="2836" name="Google Shape;2836;p43"/>
          <p:cNvPicPr preferRelativeResize="0"/>
          <p:nvPr/>
        </p:nvPicPr>
        <p:blipFill>
          <a:blip r:embed="rId6">
            <a:alphaModFix/>
          </a:blip>
          <a:stretch>
            <a:fillRect/>
          </a:stretch>
        </p:blipFill>
        <p:spPr>
          <a:xfrm flipH="1">
            <a:off x="638176" y="2796126"/>
            <a:ext cx="5295897" cy="2290213"/>
          </a:xfrm>
          <a:prstGeom prst="rect">
            <a:avLst/>
          </a:prstGeom>
          <a:noFill/>
          <a:ln>
            <a:noFill/>
          </a:ln>
        </p:spPr>
      </p:pic>
      <p:pic>
        <p:nvPicPr>
          <p:cNvPr id="2837" name="Google Shape;2837;p43"/>
          <p:cNvPicPr preferRelativeResize="0"/>
          <p:nvPr/>
        </p:nvPicPr>
        <p:blipFill>
          <a:blip r:embed="rId5">
            <a:alphaModFix/>
          </a:blip>
          <a:stretch>
            <a:fillRect/>
          </a:stretch>
        </p:blipFill>
        <p:spPr>
          <a:xfrm>
            <a:off x="5686426" y="-821586"/>
            <a:ext cx="5295899" cy="2251888"/>
          </a:xfrm>
          <a:prstGeom prst="rect">
            <a:avLst/>
          </a:prstGeom>
          <a:noFill/>
          <a:ln>
            <a:noFill/>
          </a:ln>
        </p:spPr>
      </p:pic>
      <p:grpSp>
        <p:nvGrpSpPr>
          <p:cNvPr id="2838" name="Google Shape;2838;p43"/>
          <p:cNvGrpSpPr/>
          <p:nvPr/>
        </p:nvGrpSpPr>
        <p:grpSpPr>
          <a:xfrm flipH="1" rot="1478259">
            <a:off x="8349965" y="2736311"/>
            <a:ext cx="1429879" cy="1600485"/>
            <a:chOff x="4138184" y="930105"/>
            <a:chExt cx="3868174" cy="4329704"/>
          </a:xfrm>
        </p:grpSpPr>
        <p:sp>
          <p:nvSpPr>
            <p:cNvPr id="2839" name="Google Shape;2839;p43"/>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40" name="Google Shape;2840;p43"/>
            <p:cNvGrpSpPr/>
            <p:nvPr/>
          </p:nvGrpSpPr>
          <p:grpSpPr>
            <a:xfrm>
              <a:off x="4138184" y="930105"/>
              <a:ext cx="3868174" cy="3755764"/>
              <a:chOff x="4138184" y="930105"/>
              <a:chExt cx="3868174" cy="3755764"/>
            </a:xfrm>
          </p:grpSpPr>
          <p:sp>
            <p:nvSpPr>
              <p:cNvPr id="2841" name="Google Shape;2841;p43"/>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43"/>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3"/>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3"/>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43"/>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3"/>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3"/>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3"/>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3"/>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3"/>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3"/>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3"/>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3"/>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3"/>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3"/>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3"/>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3"/>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3"/>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3"/>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3"/>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3"/>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3"/>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3"/>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3"/>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3"/>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3"/>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3"/>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3"/>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3"/>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3"/>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3"/>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3"/>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3"/>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3"/>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3"/>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3"/>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3"/>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3"/>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3"/>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3"/>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3"/>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3"/>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3"/>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3"/>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3"/>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3"/>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3"/>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3"/>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3"/>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3"/>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3"/>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3"/>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3"/>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3"/>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3"/>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3"/>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3"/>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3"/>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43"/>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3"/>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43"/>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43"/>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3"/>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3"/>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3"/>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3"/>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3"/>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3"/>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43"/>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43"/>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43"/>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43"/>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43"/>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43"/>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43"/>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3"/>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3"/>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3"/>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3"/>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43"/>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3"/>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3"/>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3"/>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3"/>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3"/>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3"/>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3"/>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3"/>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3"/>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3"/>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3"/>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3"/>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3"/>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3"/>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3"/>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3"/>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3"/>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3"/>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3"/>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3"/>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43"/>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43"/>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3"/>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43"/>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4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43"/>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3"/>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3"/>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3"/>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3"/>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3"/>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3"/>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3"/>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3"/>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43"/>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43"/>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43"/>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43"/>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43"/>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43"/>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43"/>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43"/>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43"/>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43"/>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43"/>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43"/>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43"/>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43"/>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43"/>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3"/>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3"/>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3"/>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3"/>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3"/>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3"/>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76" name="Google Shape;2976;p43"/>
          <p:cNvGrpSpPr/>
          <p:nvPr/>
        </p:nvGrpSpPr>
        <p:grpSpPr>
          <a:xfrm flipH="1" rot="6170894">
            <a:off x="-852305" y="1602879"/>
            <a:ext cx="1896899" cy="1388338"/>
            <a:chOff x="2874822" y="930105"/>
            <a:chExt cx="5131535" cy="3755764"/>
          </a:xfrm>
        </p:grpSpPr>
        <p:sp>
          <p:nvSpPr>
            <p:cNvPr id="2977" name="Google Shape;2977;p43"/>
            <p:cNvSpPr/>
            <p:nvPr/>
          </p:nvSpPr>
          <p:spPr>
            <a:xfrm>
              <a:off x="2874822" y="123737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8" name="Google Shape;2978;p43"/>
            <p:cNvGrpSpPr/>
            <p:nvPr/>
          </p:nvGrpSpPr>
          <p:grpSpPr>
            <a:xfrm>
              <a:off x="4138184" y="930105"/>
              <a:ext cx="3868174" cy="3755764"/>
              <a:chOff x="4138184" y="930105"/>
              <a:chExt cx="3868174" cy="3755764"/>
            </a:xfrm>
          </p:grpSpPr>
          <p:sp>
            <p:nvSpPr>
              <p:cNvPr id="2979" name="Google Shape;2979;p43"/>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3"/>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3"/>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3"/>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3"/>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3"/>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3"/>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3"/>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3"/>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3"/>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3"/>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3"/>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3"/>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3"/>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3"/>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3"/>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3"/>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3"/>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3"/>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3"/>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3"/>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3"/>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3"/>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3"/>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3"/>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3"/>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3"/>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3"/>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3"/>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3"/>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3"/>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3"/>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3"/>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3"/>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3"/>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3"/>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3"/>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3"/>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3"/>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3"/>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3"/>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3"/>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3"/>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3"/>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3"/>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3"/>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3"/>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3"/>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3"/>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3"/>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43"/>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3"/>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3"/>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3"/>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3"/>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3"/>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3"/>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3"/>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3"/>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3"/>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3"/>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3"/>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3"/>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3"/>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43"/>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43"/>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3"/>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43"/>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43"/>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3"/>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43"/>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3"/>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3"/>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3"/>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3"/>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3"/>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3"/>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3"/>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3"/>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3"/>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3"/>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3"/>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3"/>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3"/>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3"/>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3"/>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3"/>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3"/>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3"/>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3"/>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43"/>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43"/>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3"/>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3"/>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3"/>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3"/>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3"/>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3"/>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43"/>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43"/>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43"/>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43"/>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43"/>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43"/>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4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43"/>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43"/>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43"/>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43"/>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43"/>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43"/>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43"/>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43"/>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43"/>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43"/>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43"/>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43"/>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43"/>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43"/>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43"/>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43"/>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43"/>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43"/>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43"/>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43"/>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43"/>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43"/>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43"/>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43"/>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43"/>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43"/>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43"/>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43"/>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43"/>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43"/>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14" name="Google Shape;3114;p43"/>
          <p:cNvSpPr/>
          <p:nvPr/>
        </p:nvSpPr>
        <p:spPr>
          <a:xfrm flipH="1">
            <a:off x="-87205" y="4191000"/>
            <a:ext cx="9794850" cy="1002925"/>
          </a:xfrm>
          <a:custGeom>
            <a:rect b="b" l="l" r="r" t="t"/>
            <a:pathLst>
              <a:path extrusionOk="0" h="40117" w="391794">
                <a:moveTo>
                  <a:pt x="3174" y="0"/>
                </a:moveTo>
                <a:cubicBezTo>
                  <a:pt x="-2909" y="6083"/>
                  <a:pt x="589" y="19772"/>
                  <a:pt x="6984" y="25527"/>
                </a:cubicBezTo>
                <a:cubicBezTo>
                  <a:pt x="13414" y="31314"/>
                  <a:pt x="25694" y="31850"/>
                  <a:pt x="32892" y="27051"/>
                </a:cubicBezTo>
                <a:cubicBezTo>
                  <a:pt x="35633" y="25223"/>
                  <a:pt x="38110" y="21519"/>
                  <a:pt x="37464" y="18288"/>
                </a:cubicBezTo>
                <a:cubicBezTo>
                  <a:pt x="36960" y="15766"/>
                  <a:pt x="33539" y="13778"/>
                  <a:pt x="30987" y="14097"/>
                </a:cubicBezTo>
                <a:cubicBezTo>
                  <a:pt x="25063" y="14838"/>
                  <a:pt x="25063" y="29787"/>
                  <a:pt x="30606" y="32004"/>
                </a:cubicBezTo>
                <a:cubicBezTo>
                  <a:pt x="57874" y="42911"/>
                  <a:pt x="89438" y="17100"/>
                  <a:pt x="118236" y="22860"/>
                </a:cubicBezTo>
                <a:cubicBezTo>
                  <a:pt x="142766" y="27766"/>
                  <a:pt x="166565" y="42727"/>
                  <a:pt x="191388" y="39624"/>
                </a:cubicBezTo>
                <a:cubicBezTo>
                  <a:pt x="203350" y="38129"/>
                  <a:pt x="214572" y="32992"/>
                  <a:pt x="226059" y="29337"/>
                </a:cubicBezTo>
                <a:cubicBezTo>
                  <a:pt x="240306" y="24804"/>
                  <a:pt x="255730" y="23237"/>
                  <a:pt x="270636" y="24384"/>
                </a:cubicBezTo>
                <a:cubicBezTo>
                  <a:pt x="294454" y="26216"/>
                  <a:pt x="317351" y="39715"/>
                  <a:pt x="341121" y="37338"/>
                </a:cubicBezTo>
                <a:cubicBezTo>
                  <a:pt x="358566" y="35593"/>
                  <a:pt x="374262" y="23241"/>
                  <a:pt x="391794" y="23241"/>
                </a:cubicBezTo>
              </a:path>
            </a:pathLst>
          </a:custGeom>
          <a:noFill/>
          <a:ln cap="flat" cmpd="sng" w="19050">
            <a:solidFill>
              <a:schemeClr val="accent5"/>
            </a:solidFill>
            <a:prstDash val="dash"/>
            <a:round/>
            <a:headEnd len="med" w="med" type="none"/>
            <a:tailEnd len="med" w="med" type="none"/>
          </a:ln>
        </p:spPr>
      </p:sp>
      <p:sp>
        <p:nvSpPr>
          <p:cNvPr id="3115" name="Google Shape;3115;p43"/>
          <p:cNvSpPr/>
          <p:nvPr/>
        </p:nvSpPr>
        <p:spPr>
          <a:xfrm flipH="1">
            <a:off x="-96738" y="-190500"/>
            <a:ext cx="6019800" cy="1533525"/>
          </a:xfrm>
          <a:custGeom>
            <a:rect b="b" l="l" r="r" t="t"/>
            <a:pathLst>
              <a:path extrusionOk="0" h="61341" w="240792">
                <a:moveTo>
                  <a:pt x="240792" y="61341"/>
                </a:moveTo>
                <a:cubicBezTo>
                  <a:pt x="231352" y="61341"/>
                  <a:pt x="220676" y="54485"/>
                  <a:pt x="217170" y="45720"/>
                </a:cubicBezTo>
                <a:cubicBezTo>
                  <a:pt x="214326" y="38610"/>
                  <a:pt x="217599" y="30289"/>
                  <a:pt x="219456" y="22860"/>
                </a:cubicBezTo>
                <a:cubicBezTo>
                  <a:pt x="220186" y="19939"/>
                  <a:pt x="220636" y="14859"/>
                  <a:pt x="223647" y="14859"/>
                </a:cubicBezTo>
                <a:cubicBezTo>
                  <a:pt x="225133" y="14859"/>
                  <a:pt x="225171" y="17564"/>
                  <a:pt x="225171" y="19050"/>
                </a:cubicBezTo>
                <a:cubicBezTo>
                  <a:pt x="225171" y="26155"/>
                  <a:pt x="221851" y="36326"/>
                  <a:pt x="214884" y="37719"/>
                </a:cubicBezTo>
                <a:cubicBezTo>
                  <a:pt x="205077" y="39680"/>
                  <a:pt x="201603" y="21162"/>
                  <a:pt x="192024" y="18288"/>
                </a:cubicBezTo>
                <a:cubicBezTo>
                  <a:pt x="177507" y="13933"/>
                  <a:pt x="161828" y="22348"/>
                  <a:pt x="146685" y="21717"/>
                </a:cubicBezTo>
                <a:cubicBezTo>
                  <a:pt x="133437" y="21165"/>
                  <a:pt x="121763" y="11751"/>
                  <a:pt x="108585" y="10287"/>
                </a:cubicBezTo>
                <a:cubicBezTo>
                  <a:pt x="87855" y="7984"/>
                  <a:pt x="67466" y="23827"/>
                  <a:pt x="46863" y="20574"/>
                </a:cubicBezTo>
                <a:cubicBezTo>
                  <a:pt x="38739" y="19291"/>
                  <a:pt x="30138" y="18690"/>
                  <a:pt x="22860" y="14859"/>
                </a:cubicBezTo>
                <a:cubicBezTo>
                  <a:pt x="14818" y="10626"/>
                  <a:pt x="8129" y="4064"/>
                  <a:pt x="0" y="0"/>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116" name="Shape 3116"/>
        <p:cNvGrpSpPr/>
        <p:nvPr/>
      </p:nvGrpSpPr>
      <p:grpSpPr>
        <a:xfrm>
          <a:off x="0" y="0"/>
          <a:ext cx="0" cy="0"/>
          <a:chOff x="0" y="0"/>
          <a:chExt cx="0" cy="0"/>
        </a:xfrm>
      </p:grpSpPr>
      <p:pic>
        <p:nvPicPr>
          <p:cNvPr id="3117" name="Google Shape;3117;p44"/>
          <p:cNvPicPr preferRelativeResize="0"/>
          <p:nvPr/>
        </p:nvPicPr>
        <p:blipFill>
          <a:blip r:embed="rId2">
            <a:alphaModFix amt="58000"/>
          </a:blip>
          <a:stretch>
            <a:fillRect/>
          </a:stretch>
        </p:blipFill>
        <p:spPr>
          <a:xfrm>
            <a:off x="0" y="0"/>
            <a:ext cx="9144003" cy="5143501"/>
          </a:xfrm>
          <a:prstGeom prst="rect">
            <a:avLst/>
          </a:prstGeom>
          <a:noFill/>
          <a:ln>
            <a:noFill/>
          </a:ln>
        </p:spPr>
      </p:pic>
      <p:pic>
        <p:nvPicPr>
          <p:cNvPr id="3118" name="Google Shape;3118;p44"/>
          <p:cNvPicPr preferRelativeResize="0"/>
          <p:nvPr/>
        </p:nvPicPr>
        <p:blipFill>
          <a:blip r:embed="rId3">
            <a:alphaModFix/>
          </a:blip>
          <a:stretch>
            <a:fillRect/>
          </a:stretch>
        </p:blipFill>
        <p:spPr>
          <a:xfrm flipH="1">
            <a:off x="2695575" y="-636207"/>
            <a:ext cx="5295900" cy="2453980"/>
          </a:xfrm>
          <a:prstGeom prst="rect">
            <a:avLst/>
          </a:prstGeom>
          <a:noFill/>
          <a:ln>
            <a:noFill/>
          </a:ln>
        </p:spPr>
      </p:pic>
      <p:pic>
        <p:nvPicPr>
          <p:cNvPr id="3119" name="Google Shape;3119;p44"/>
          <p:cNvPicPr preferRelativeResize="0"/>
          <p:nvPr/>
        </p:nvPicPr>
        <p:blipFill>
          <a:blip r:embed="rId4">
            <a:alphaModFix/>
          </a:blip>
          <a:stretch>
            <a:fillRect/>
          </a:stretch>
        </p:blipFill>
        <p:spPr>
          <a:xfrm flipH="1">
            <a:off x="-1277026" y="3712824"/>
            <a:ext cx="4461351" cy="1925975"/>
          </a:xfrm>
          <a:prstGeom prst="rect">
            <a:avLst/>
          </a:prstGeom>
          <a:noFill/>
          <a:ln>
            <a:noFill/>
          </a:ln>
        </p:spPr>
      </p:pic>
      <p:pic>
        <p:nvPicPr>
          <p:cNvPr id="3120" name="Google Shape;3120;p44"/>
          <p:cNvPicPr preferRelativeResize="0"/>
          <p:nvPr/>
        </p:nvPicPr>
        <p:blipFill>
          <a:blip r:embed="rId5">
            <a:alphaModFix/>
          </a:blip>
          <a:stretch>
            <a:fillRect/>
          </a:stretch>
        </p:blipFill>
        <p:spPr>
          <a:xfrm flipH="1">
            <a:off x="6303663" y="766545"/>
            <a:ext cx="5295899" cy="2856025"/>
          </a:xfrm>
          <a:prstGeom prst="rect">
            <a:avLst/>
          </a:prstGeom>
          <a:noFill/>
          <a:ln>
            <a:noFill/>
          </a:ln>
        </p:spPr>
      </p:pic>
      <p:pic>
        <p:nvPicPr>
          <p:cNvPr id="3121" name="Google Shape;3121;p44"/>
          <p:cNvPicPr preferRelativeResize="0"/>
          <p:nvPr/>
        </p:nvPicPr>
        <p:blipFill>
          <a:blip r:embed="rId6">
            <a:alphaModFix/>
          </a:blip>
          <a:stretch>
            <a:fillRect/>
          </a:stretch>
        </p:blipFill>
        <p:spPr>
          <a:xfrm flipH="1">
            <a:off x="6200100" y="-150427"/>
            <a:ext cx="4248775" cy="2074950"/>
          </a:xfrm>
          <a:prstGeom prst="rect">
            <a:avLst/>
          </a:prstGeom>
          <a:noFill/>
          <a:ln>
            <a:noFill/>
          </a:ln>
        </p:spPr>
      </p:pic>
      <p:grpSp>
        <p:nvGrpSpPr>
          <p:cNvPr id="3122" name="Google Shape;3122;p44"/>
          <p:cNvGrpSpPr/>
          <p:nvPr/>
        </p:nvGrpSpPr>
        <p:grpSpPr>
          <a:xfrm flipH="1" rot="1478259">
            <a:off x="8197565" y="225186"/>
            <a:ext cx="1429879" cy="1600485"/>
            <a:chOff x="4138184" y="930105"/>
            <a:chExt cx="3868174" cy="4329704"/>
          </a:xfrm>
        </p:grpSpPr>
        <p:sp>
          <p:nvSpPr>
            <p:cNvPr id="3123" name="Google Shape;3123;p44"/>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4" name="Google Shape;3124;p44"/>
            <p:cNvGrpSpPr/>
            <p:nvPr/>
          </p:nvGrpSpPr>
          <p:grpSpPr>
            <a:xfrm>
              <a:off x="4138184" y="930105"/>
              <a:ext cx="3868174" cy="3755764"/>
              <a:chOff x="4138184" y="930105"/>
              <a:chExt cx="3868174" cy="3755764"/>
            </a:xfrm>
          </p:grpSpPr>
          <p:sp>
            <p:nvSpPr>
              <p:cNvPr id="3125" name="Google Shape;3125;p44"/>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44"/>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44"/>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44"/>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44"/>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44"/>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44"/>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44"/>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44"/>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44"/>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44"/>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44"/>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44"/>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44"/>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44"/>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44"/>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44"/>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44"/>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44"/>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44"/>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44"/>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44"/>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44"/>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44"/>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44"/>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44"/>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44"/>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44"/>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44"/>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44"/>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44"/>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44"/>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44"/>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44"/>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44"/>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44"/>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44"/>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44"/>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44"/>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44"/>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44"/>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44"/>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44"/>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44"/>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44"/>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44"/>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44"/>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44"/>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44"/>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44"/>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44"/>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44"/>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44"/>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44"/>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44"/>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44"/>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44"/>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44"/>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44"/>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44"/>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44"/>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44"/>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44"/>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44"/>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44"/>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44"/>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44"/>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44"/>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44"/>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44"/>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44"/>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44"/>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44"/>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44"/>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44"/>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44"/>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44"/>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44"/>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44"/>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4"/>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44"/>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44"/>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44"/>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44"/>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4"/>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4"/>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44"/>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44"/>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44"/>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4"/>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44"/>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4"/>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44"/>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44"/>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44"/>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44"/>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44"/>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44"/>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44"/>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44"/>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44"/>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44"/>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44"/>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44"/>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44"/>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44"/>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44"/>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44"/>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44"/>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44"/>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44"/>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44"/>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44"/>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4"/>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44"/>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44"/>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44"/>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44"/>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44"/>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44"/>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44"/>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44"/>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44"/>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44"/>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44"/>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44"/>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44"/>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44"/>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44"/>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4"/>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4"/>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44"/>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44"/>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4"/>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44"/>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60" name="Google Shape;3260;p44"/>
          <p:cNvGrpSpPr/>
          <p:nvPr/>
        </p:nvGrpSpPr>
        <p:grpSpPr>
          <a:xfrm flipH="1" rot="6170894">
            <a:off x="-852305" y="3022104"/>
            <a:ext cx="1896899" cy="1388338"/>
            <a:chOff x="2874822" y="930105"/>
            <a:chExt cx="5131535" cy="3755764"/>
          </a:xfrm>
        </p:grpSpPr>
        <p:sp>
          <p:nvSpPr>
            <p:cNvPr id="3261" name="Google Shape;3261;p44"/>
            <p:cNvSpPr/>
            <p:nvPr/>
          </p:nvSpPr>
          <p:spPr>
            <a:xfrm>
              <a:off x="2874822" y="123737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216893">
                <a:alpha val="38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2" name="Google Shape;3262;p44"/>
            <p:cNvGrpSpPr/>
            <p:nvPr/>
          </p:nvGrpSpPr>
          <p:grpSpPr>
            <a:xfrm>
              <a:off x="4138184" y="930105"/>
              <a:ext cx="3868174" cy="3755764"/>
              <a:chOff x="4138184" y="930105"/>
              <a:chExt cx="3868174" cy="3755764"/>
            </a:xfrm>
          </p:grpSpPr>
          <p:sp>
            <p:nvSpPr>
              <p:cNvPr id="3263" name="Google Shape;3263;p44"/>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44"/>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44"/>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44"/>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44"/>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4"/>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4"/>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4"/>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44"/>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44"/>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4"/>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4"/>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4"/>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4"/>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44"/>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44"/>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4"/>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4"/>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4"/>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4"/>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44"/>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44"/>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44"/>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44"/>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44"/>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44"/>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44"/>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44"/>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44"/>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44"/>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44"/>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44"/>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44"/>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44"/>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44"/>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44"/>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44"/>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44"/>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44"/>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44"/>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44"/>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44"/>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44"/>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44"/>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44"/>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44"/>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44"/>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44"/>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44"/>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44"/>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44"/>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44"/>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44"/>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44"/>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44"/>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44"/>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44"/>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44"/>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44"/>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44"/>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44"/>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44"/>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44"/>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44"/>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44"/>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44"/>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44"/>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44"/>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44"/>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44"/>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44"/>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44"/>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44"/>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44"/>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44"/>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44"/>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44"/>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44"/>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44"/>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44"/>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44"/>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44"/>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44"/>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44"/>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44"/>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44"/>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44"/>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44"/>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44"/>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44"/>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44"/>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44"/>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44"/>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44"/>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44"/>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44"/>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44"/>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44"/>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44"/>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44"/>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44"/>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44"/>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44"/>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44"/>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44"/>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44"/>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44"/>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44"/>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44"/>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44"/>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44"/>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44"/>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44"/>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44"/>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44"/>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44"/>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44"/>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44"/>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44"/>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44"/>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44"/>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44"/>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44"/>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44"/>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44"/>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44"/>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44"/>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44"/>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44"/>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44"/>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44"/>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44"/>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44"/>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44"/>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44"/>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98" name="Google Shape;3398;p44"/>
          <p:cNvSpPr/>
          <p:nvPr/>
        </p:nvSpPr>
        <p:spPr>
          <a:xfrm>
            <a:off x="-152400" y="4276725"/>
            <a:ext cx="8286750" cy="1114425"/>
          </a:xfrm>
          <a:custGeom>
            <a:rect b="b" l="l" r="r" t="t"/>
            <a:pathLst>
              <a:path extrusionOk="0" h="44577" w="331470">
                <a:moveTo>
                  <a:pt x="0" y="0"/>
                </a:moveTo>
                <a:cubicBezTo>
                  <a:pt x="5953" y="2381"/>
                  <a:pt x="14516" y="-1867"/>
                  <a:pt x="19050" y="2667"/>
                </a:cubicBezTo>
                <a:cubicBezTo>
                  <a:pt x="25252" y="8869"/>
                  <a:pt x="26697" y="19391"/>
                  <a:pt x="33909" y="24384"/>
                </a:cubicBezTo>
                <a:cubicBezTo>
                  <a:pt x="44970" y="32042"/>
                  <a:pt x="60610" y="31714"/>
                  <a:pt x="73914" y="29718"/>
                </a:cubicBezTo>
                <a:cubicBezTo>
                  <a:pt x="90765" y="27190"/>
                  <a:pt x="106785" y="18669"/>
                  <a:pt x="123825" y="18669"/>
                </a:cubicBezTo>
                <a:cubicBezTo>
                  <a:pt x="129032" y="18669"/>
                  <a:pt x="135941" y="17932"/>
                  <a:pt x="139065" y="22098"/>
                </a:cubicBezTo>
                <a:cubicBezTo>
                  <a:pt x="140608" y="24155"/>
                  <a:pt x="138893" y="28713"/>
                  <a:pt x="136398" y="29337"/>
                </a:cubicBezTo>
                <a:cubicBezTo>
                  <a:pt x="130848" y="30724"/>
                  <a:pt x="124370" y="32657"/>
                  <a:pt x="119253" y="30099"/>
                </a:cubicBezTo>
                <a:cubicBezTo>
                  <a:pt x="117776" y="29361"/>
                  <a:pt x="117879" y="26062"/>
                  <a:pt x="119253" y="25146"/>
                </a:cubicBezTo>
                <a:cubicBezTo>
                  <a:pt x="129595" y="18252"/>
                  <a:pt x="143824" y="19161"/>
                  <a:pt x="156210" y="20193"/>
                </a:cubicBezTo>
                <a:cubicBezTo>
                  <a:pt x="165323" y="20952"/>
                  <a:pt x="174553" y="19564"/>
                  <a:pt x="183642" y="20574"/>
                </a:cubicBezTo>
                <a:cubicBezTo>
                  <a:pt x="202609" y="22681"/>
                  <a:pt x="220988" y="31749"/>
                  <a:pt x="240030" y="30480"/>
                </a:cubicBezTo>
                <a:cubicBezTo>
                  <a:pt x="242434" y="30320"/>
                  <a:pt x="245993" y="30431"/>
                  <a:pt x="246888" y="28194"/>
                </a:cubicBezTo>
                <a:cubicBezTo>
                  <a:pt x="248392" y="24434"/>
                  <a:pt x="242896" y="19623"/>
                  <a:pt x="238887" y="19050"/>
                </a:cubicBezTo>
                <a:cubicBezTo>
                  <a:pt x="235504" y="18567"/>
                  <a:pt x="229509" y="22978"/>
                  <a:pt x="231267" y="25908"/>
                </a:cubicBezTo>
                <a:cubicBezTo>
                  <a:pt x="238544" y="38036"/>
                  <a:pt x="259464" y="23654"/>
                  <a:pt x="273558" y="22479"/>
                </a:cubicBezTo>
                <a:cubicBezTo>
                  <a:pt x="294148" y="20763"/>
                  <a:pt x="312990" y="35337"/>
                  <a:pt x="331470" y="44577"/>
                </a:cubicBezTo>
              </a:path>
            </a:pathLst>
          </a:custGeom>
          <a:noFill/>
          <a:ln cap="flat" cmpd="sng" w="19050">
            <a:solidFill>
              <a:schemeClr val="accent5"/>
            </a:solidFill>
            <a:prstDash val="dash"/>
            <a:round/>
            <a:headEnd len="med" w="med" type="none"/>
            <a:tailEnd len="med" w="med" type="none"/>
          </a:ln>
        </p:spPr>
      </p:sp>
      <p:sp>
        <p:nvSpPr>
          <p:cNvPr id="3399" name="Google Shape;3399;p44"/>
          <p:cNvSpPr/>
          <p:nvPr/>
        </p:nvSpPr>
        <p:spPr>
          <a:xfrm>
            <a:off x="-104775" y="-495300"/>
            <a:ext cx="6229350" cy="916175"/>
          </a:xfrm>
          <a:custGeom>
            <a:rect b="b" l="l" r="r" t="t"/>
            <a:pathLst>
              <a:path extrusionOk="0" h="36647" w="249174">
                <a:moveTo>
                  <a:pt x="0" y="26289"/>
                </a:moveTo>
                <a:cubicBezTo>
                  <a:pt x="1675" y="28801"/>
                  <a:pt x="5595" y="28557"/>
                  <a:pt x="8382" y="29718"/>
                </a:cubicBezTo>
                <a:cubicBezTo>
                  <a:pt x="14384" y="32219"/>
                  <a:pt x="20980" y="33103"/>
                  <a:pt x="27432" y="33909"/>
                </a:cubicBezTo>
                <a:cubicBezTo>
                  <a:pt x="55481" y="37415"/>
                  <a:pt x="83747" y="27813"/>
                  <a:pt x="112014" y="27813"/>
                </a:cubicBezTo>
                <a:cubicBezTo>
                  <a:pt x="124771" y="27813"/>
                  <a:pt x="137224" y="36792"/>
                  <a:pt x="149733" y="34290"/>
                </a:cubicBezTo>
                <a:cubicBezTo>
                  <a:pt x="152360" y="33765"/>
                  <a:pt x="152389" y="28183"/>
                  <a:pt x="150495" y="26289"/>
                </a:cubicBezTo>
                <a:cubicBezTo>
                  <a:pt x="148966" y="24760"/>
                  <a:pt x="143051" y="24736"/>
                  <a:pt x="144018" y="26670"/>
                </a:cubicBezTo>
                <a:cubicBezTo>
                  <a:pt x="146407" y="31448"/>
                  <a:pt x="154133" y="30116"/>
                  <a:pt x="159258" y="31623"/>
                </a:cubicBezTo>
                <a:cubicBezTo>
                  <a:pt x="170170" y="34832"/>
                  <a:pt x="182231" y="38558"/>
                  <a:pt x="193167" y="35433"/>
                </a:cubicBezTo>
                <a:cubicBezTo>
                  <a:pt x="202361" y="32806"/>
                  <a:pt x="200703" y="17244"/>
                  <a:pt x="207645" y="10668"/>
                </a:cubicBezTo>
                <a:cubicBezTo>
                  <a:pt x="218021" y="838"/>
                  <a:pt x="234882" y="0"/>
                  <a:pt x="249174" y="0"/>
                </a:cubicBezTo>
              </a:path>
            </a:pathLst>
          </a:custGeom>
          <a:noFill/>
          <a:ln cap="flat" cmpd="sng" w="19050">
            <a:solidFill>
              <a:schemeClr val="accent5"/>
            </a:solidFill>
            <a:prstDash val="dash"/>
            <a:round/>
            <a:headEnd len="med" w="med" type="none"/>
            <a:tailEnd len="med" w="med" type="none"/>
          </a:ln>
        </p:spPr>
      </p:sp>
      <p:sp>
        <p:nvSpPr>
          <p:cNvPr id="3400" name="Google Shape;3400;p44"/>
          <p:cNvSpPr/>
          <p:nvPr/>
        </p:nvSpPr>
        <p:spPr>
          <a:xfrm>
            <a:off x="8543925" y="1704975"/>
            <a:ext cx="953200" cy="2495550"/>
          </a:xfrm>
          <a:custGeom>
            <a:rect b="b" l="l" r="r" t="t"/>
            <a:pathLst>
              <a:path extrusionOk="0" h="99822" w="38128">
                <a:moveTo>
                  <a:pt x="36576" y="0"/>
                </a:moveTo>
                <a:cubicBezTo>
                  <a:pt x="43463" y="13775"/>
                  <a:pt x="24512" y="30003"/>
                  <a:pt x="12192" y="39243"/>
                </a:cubicBezTo>
                <a:cubicBezTo>
                  <a:pt x="8927" y="41692"/>
                  <a:pt x="0" y="44468"/>
                  <a:pt x="0" y="40386"/>
                </a:cubicBezTo>
                <a:cubicBezTo>
                  <a:pt x="0" y="36574"/>
                  <a:pt x="2305" y="32185"/>
                  <a:pt x="5715" y="30480"/>
                </a:cubicBezTo>
                <a:cubicBezTo>
                  <a:pt x="8986" y="28845"/>
                  <a:pt x="15285" y="30704"/>
                  <a:pt x="16002" y="34290"/>
                </a:cubicBezTo>
                <a:cubicBezTo>
                  <a:pt x="18563" y="47095"/>
                  <a:pt x="8216" y="60404"/>
                  <a:pt x="11049" y="73152"/>
                </a:cubicBezTo>
                <a:cubicBezTo>
                  <a:pt x="13719" y="85165"/>
                  <a:pt x="27874" y="91120"/>
                  <a:pt x="36576" y="99822"/>
                </a:cubicBezTo>
              </a:path>
            </a:pathLst>
          </a:custGeom>
          <a:noFill/>
          <a:ln cap="flat" cmpd="sng" w="19050">
            <a:solidFill>
              <a:schemeClr val="accent5"/>
            </a:solidFill>
            <a:prstDash val="dash"/>
            <a:round/>
            <a:headEnd len="med" w="med" type="none"/>
            <a:tailEnd len="med" w="med"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500"/>
              <a:buFont typeface="Bebas Neue"/>
              <a:buNone/>
              <a:defRPr b="1" sz="3500">
                <a:solidFill>
                  <a:schemeClr val="dk1"/>
                </a:solidFill>
                <a:latin typeface="Bebas Neue"/>
                <a:ea typeface="Bebas Neue"/>
                <a:cs typeface="Bebas Neue"/>
                <a:sym typeface="Bebas Neue"/>
              </a:defRPr>
            </a:lvl1pPr>
            <a:lvl2pPr lvl="1">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1pPr>
            <a:lvl2pPr indent="-317500" lvl="1" marL="9144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2pPr>
            <a:lvl3pPr indent="-317500" lvl="2" marL="13716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3pPr>
            <a:lvl4pPr indent="-317500" lvl="3" marL="18288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4pPr>
            <a:lvl5pPr indent="-317500" lvl="4" marL="22860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5pPr>
            <a:lvl6pPr indent="-317500" lvl="5" marL="27432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6pPr>
            <a:lvl7pPr indent="-317500" lvl="6" marL="32004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7pPr>
            <a:lvl8pPr indent="-317500" lvl="7" marL="36576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8pPr>
            <a:lvl9pPr indent="-317500" lvl="8" marL="41148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4" name="Shape 3404"/>
        <p:cNvGrpSpPr/>
        <p:nvPr/>
      </p:nvGrpSpPr>
      <p:grpSpPr>
        <a:xfrm>
          <a:off x="0" y="0"/>
          <a:ext cx="0" cy="0"/>
          <a:chOff x="0" y="0"/>
          <a:chExt cx="0" cy="0"/>
        </a:xfrm>
      </p:grpSpPr>
      <p:sp>
        <p:nvSpPr>
          <p:cNvPr id="3405" name="Google Shape;3405;p45"/>
          <p:cNvSpPr txBox="1"/>
          <p:nvPr>
            <p:ph type="ctrTitle"/>
          </p:nvPr>
        </p:nvSpPr>
        <p:spPr>
          <a:xfrm>
            <a:off x="1190700" y="1676600"/>
            <a:ext cx="6762600" cy="158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SCDV 490: Delayed flights data</a:t>
            </a:r>
            <a:endParaRPr/>
          </a:p>
        </p:txBody>
      </p:sp>
      <p:sp>
        <p:nvSpPr>
          <p:cNvPr id="3406" name="Google Shape;3406;p45"/>
          <p:cNvSpPr txBox="1"/>
          <p:nvPr>
            <p:ph idx="1" type="subTitle"/>
          </p:nvPr>
        </p:nvSpPr>
        <p:spPr>
          <a:xfrm>
            <a:off x="2307600" y="3209900"/>
            <a:ext cx="45288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Jeremy, Kailey &amp; Laia</a:t>
            </a:r>
            <a:endParaRPr/>
          </a:p>
        </p:txBody>
      </p:sp>
      <p:pic>
        <p:nvPicPr>
          <p:cNvPr id="3407" name="Google Shape;3407;p45"/>
          <p:cNvPicPr preferRelativeResize="0"/>
          <p:nvPr/>
        </p:nvPicPr>
        <p:blipFill>
          <a:blip r:embed="rId3">
            <a:alphaModFix/>
          </a:blip>
          <a:stretch>
            <a:fillRect/>
          </a:stretch>
        </p:blipFill>
        <p:spPr>
          <a:xfrm>
            <a:off x="4276726" y="-347791"/>
            <a:ext cx="5295899" cy="2286248"/>
          </a:xfrm>
          <a:prstGeom prst="rect">
            <a:avLst/>
          </a:prstGeom>
          <a:noFill/>
          <a:ln>
            <a:noFill/>
          </a:ln>
        </p:spPr>
      </p:pic>
      <p:grpSp>
        <p:nvGrpSpPr>
          <p:cNvPr id="3408" name="Google Shape;3408;p45"/>
          <p:cNvGrpSpPr/>
          <p:nvPr/>
        </p:nvGrpSpPr>
        <p:grpSpPr>
          <a:xfrm>
            <a:off x="713228" y="8468"/>
            <a:ext cx="1763602" cy="1672817"/>
            <a:chOff x="4138184" y="930105"/>
            <a:chExt cx="3959591" cy="3755764"/>
          </a:xfrm>
        </p:grpSpPr>
        <p:sp>
          <p:nvSpPr>
            <p:cNvPr id="3409" name="Google Shape;3409;p45"/>
            <p:cNvSpPr/>
            <p:nvPr/>
          </p:nvSpPr>
          <p:spPr>
            <a:xfrm>
              <a:off x="5909881" y="2233489"/>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0" name="Google Shape;3410;p45"/>
            <p:cNvGrpSpPr/>
            <p:nvPr/>
          </p:nvGrpSpPr>
          <p:grpSpPr>
            <a:xfrm>
              <a:off x="4138184" y="930105"/>
              <a:ext cx="3868174" cy="3755764"/>
              <a:chOff x="4138184" y="930105"/>
              <a:chExt cx="3868174" cy="3755764"/>
            </a:xfrm>
          </p:grpSpPr>
          <p:sp>
            <p:nvSpPr>
              <p:cNvPr id="3411" name="Google Shape;3411;p45"/>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45"/>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45"/>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45"/>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45"/>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45"/>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45"/>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45"/>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45"/>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45"/>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45"/>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45"/>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45"/>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45"/>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45"/>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45"/>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45"/>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45"/>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45"/>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45"/>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45"/>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45"/>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45"/>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45"/>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45"/>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45"/>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45"/>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45"/>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45"/>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45"/>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45"/>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45"/>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45"/>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45"/>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45"/>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45"/>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45"/>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45"/>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45"/>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45"/>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45"/>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45"/>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45"/>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45"/>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45"/>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45"/>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45"/>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45"/>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45"/>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45"/>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45"/>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45"/>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45"/>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45"/>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45"/>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45"/>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45"/>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45"/>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45"/>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45"/>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45"/>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45"/>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45"/>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45"/>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45"/>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45"/>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45"/>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45"/>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45"/>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45"/>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45"/>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45"/>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45"/>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45"/>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45"/>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45"/>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45"/>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45"/>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45"/>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45"/>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45"/>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45"/>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45"/>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45"/>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45"/>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45"/>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45"/>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45"/>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45"/>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45"/>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45"/>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45"/>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45"/>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45"/>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45"/>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45"/>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45"/>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45"/>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45"/>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45"/>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45"/>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45"/>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45"/>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45"/>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45"/>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45"/>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45"/>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45"/>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45"/>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45"/>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45"/>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45"/>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45"/>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45"/>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45"/>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45"/>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45"/>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45"/>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45"/>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45"/>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45"/>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45"/>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45"/>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45"/>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45"/>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45"/>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45"/>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45"/>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45"/>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45"/>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45"/>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45"/>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45"/>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45"/>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45"/>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46" name="Google Shape;3546;p45"/>
          <p:cNvGrpSpPr/>
          <p:nvPr/>
        </p:nvGrpSpPr>
        <p:grpSpPr>
          <a:xfrm rot="-5400000">
            <a:off x="7709162" y="470663"/>
            <a:ext cx="2054108" cy="1672817"/>
            <a:chOff x="3394530" y="930105"/>
            <a:chExt cx="4611828" cy="3755764"/>
          </a:xfrm>
        </p:grpSpPr>
        <p:sp>
          <p:nvSpPr>
            <p:cNvPr id="3547" name="Google Shape;3547;p45"/>
            <p:cNvSpPr/>
            <p:nvPr/>
          </p:nvSpPr>
          <p:spPr>
            <a:xfrm>
              <a:off x="3394530" y="121409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8" name="Google Shape;3548;p45"/>
            <p:cNvGrpSpPr/>
            <p:nvPr/>
          </p:nvGrpSpPr>
          <p:grpSpPr>
            <a:xfrm>
              <a:off x="4138184" y="930105"/>
              <a:ext cx="3868174" cy="3755764"/>
              <a:chOff x="4138184" y="930105"/>
              <a:chExt cx="3868174" cy="3755764"/>
            </a:xfrm>
          </p:grpSpPr>
          <p:sp>
            <p:nvSpPr>
              <p:cNvPr id="3549" name="Google Shape;3549;p45"/>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45"/>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45"/>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45"/>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45"/>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45"/>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45"/>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45"/>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45"/>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45"/>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45"/>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45"/>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45"/>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45"/>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45"/>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45"/>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45"/>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45"/>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45"/>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45"/>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45"/>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45"/>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45"/>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45"/>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45"/>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45"/>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45"/>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45"/>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45"/>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45"/>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45"/>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45"/>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45"/>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45"/>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45"/>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45"/>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45"/>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45"/>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45"/>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45"/>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45"/>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45"/>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45"/>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45"/>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45"/>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45"/>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45"/>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45"/>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45"/>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45"/>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45"/>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45"/>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45"/>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45"/>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45"/>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45"/>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45"/>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45"/>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45"/>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45"/>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45"/>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45"/>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45"/>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45"/>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45"/>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45"/>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45"/>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45"/>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45"/>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45"/>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45"/>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45"/>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45"/>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45"/>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45"/>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45"/>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45"/>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45"/>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45"/>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45"/>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45"/>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45"/>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45"/>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45"/>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45"/>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45"/>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45"/>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45"/>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45"/>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45"/>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45"/>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45"/>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45"/>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45"/>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45"/>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45"/>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45"/>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45"/>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45"/>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45"/>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45"/>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45"/>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45"/>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45"/>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45"/>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45"/>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45"/>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45"/>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45"/>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45"/>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45"/>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45"/>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45"/>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45"/>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45"/>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45"/>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45"/>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45"/>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45"/>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45"/>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45"/>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45"/>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45"/>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45"/>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45"/>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45"/>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45"/>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45"/>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45"/>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45"/>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45"/>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45"/>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45"/>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45"/>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45"/>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84" name="Google Shape;3684;p45"/>
          <p:cNvGrpSpPr/>
          <p:nvPr/>
        </p:nvGrpSpPr>
        <p:grpSpPr>
          <a:xfrm rot="-121861">
            <a:off x="4255934" y="3757037"/>
            <a:ext cx="1429802" cy="1600398"/>
            <a:chOff x="4138184" y="930105"/>
            <a:chExt cx="3868174" cy="4329704"/>
          </a:xfrm>
        </p:grpSpPr>
        <p:sp>
          <p:nvSpPr>
            <p:cNvPr id="3685" name="Google Shape;3685;p45"/>
            <p:cNvSpPr/>
            <p:nvPr/>
          </p:nvSpPr>
          <p:spPr>
            <a:xfrm>
              <a:off x="4368726" y="3122987"/>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6" name="Google Shape;3686;p45"/>
            <p:cNvGrpSpPr/>
            <p:nvPr/>
          </p:nvGrpSpPr>
          <p:grpSpPr>
            <a:xfrm>
              <a:off x="4138184" y="930105"/>
              <a:ext cx="3868174" cy="3755764"/>
              <a:chOff x="4138184" y="930105"/>
              <a:chExt cx="3868174" cy="3755764"/>
            </a:xfrm>
          </p:grpSpPr>
          <p:sp>
            <p:nvSpPr>
              <p:cNvPr id="3687" name="Google Shape;3687;p45"/>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45"/>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45"/>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45"/>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45"/>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45"/>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45"/>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45"/>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45"/>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45"/>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45"/>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45"/>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45"/>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45"/>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45"/>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45"/>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45"/>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45"/>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45"/>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45"/>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45"/>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45"/>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45"/>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45"/>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45"/>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45"/>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45"/>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45"/>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45"/>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45"/>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45"/>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45"/>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45"/>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45"/>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45"/>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45"/>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45"/>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45"/>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45"/>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45"/>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45"/>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45"/>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45"/>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45"/>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45"/>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45"/>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45"/>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45"/>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45"/>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45"/>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45"/>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45"/>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45"/>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45"/>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45"/>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45"/>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45"/>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45"/>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45"/>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45"/>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45"/>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45"/>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45"/>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45"/>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45"/>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45"/>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45"/>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45"/>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45"/>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45"/>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45"/>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45"/>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45"/>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45"/>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45"/>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45"/>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45"/>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45"/>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45"/>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45"/>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45"/>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45"/>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45"/>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45"/>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45"/>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45"/>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45"/>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45"/>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45"/>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45"/>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45"/>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45"/>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45"/>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45"/>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45"/>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45"/>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45"/>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45"/>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45"/>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45"/>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45"/>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45"/>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45"/>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45"/>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45"/>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45"/>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45"/>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45"/>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45"/>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45"/>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45"/>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45"/>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45"/>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45"/>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45"/>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45"/>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45"/>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45"/>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45"/>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45"/>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45"/>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45"/>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45"/>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45"/>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45"/>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45"/>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45"/>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45"/>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45"/>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45"/>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45"/>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45"/>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45"/>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45"/>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45"/>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22" name="Google Shape;3822;p45"/>
          <p:cNvSpPr/>
          <p:nvPr/>
        </p:nvSpPr>
        <p:spPr>
          <a:xfrm>
            <a:off x="-85725" y="1162050"/>
            <a:ext cx="1318225" cy="3962400"/>
          </a:xfrm>
          <a:custGeom>
            <a:rect b="b" l="l" r="r" t="t"/>
            <a:pathLst>
              <a:path extrusionOk="0" h="158496" w="52729">
                <a:moveTo>
                  <a:pt x="32385" y="0"/>
                </a:moveTo>
                <a:cubicBezTo>
                  <a:pt x="20673" y="1952"/>
                  <a:pt x="9580" y="18835"/>
                  <a:pt x="13335" y="30099"/>
                </a:cubicBezTo>
                <a:cubicBezTo>
                  <a:pt x="16235" y="38798"/>
                  <a:pt x="28389" y="40612"/>
                  <a:pt x="35433" y="46482"/>
                </a:cubicBezTo>
                <a:cubicBezTo>
                  <a:pt x="43634" y="53316"/>
                  <a:pt x="51868" y="62881"/>
                  <a:pt x="52578" y="73533"/>
                </a:cubicBezTo>
                <a:cubicBezTo>
                  <a:pt x="53714" y="90574"/>
                  <a:pt x="46352" y="109079"/>
                  <a:pt x="34671" y="121539"/>
                </a:cubicBezTo>
                <a:cubicBezTo>
                  <a:pt x="23118" y="133862"/>
                  <a:pt x="7554" y="143388"/>
                  <a:pt x="0" y="158496"/>
                </a:cubicBezTo>
              </a:path>
            </a:pathLst>
          </a:custGeom>
          <a:noFill/>
          <a:ln cap="flat" cmpd="sng" w="19050">
            <a:solidFill>
              <a:schemeClr val="accent5"/>
            </a:solidFill>
            <a:prstDash val="dash"/>
            <a:round/>
            <a:headEnd len="med" w="med" type="none"/>
            <a:tailEnd len="med" w="med" type="none"/>
          </a:ln>
        </p:spPr>
      </p:sp>
      <p:sp>
        <p:nvSpPr>
          <p:cNvPr id="3823" name="Google Shape;3823;p45"/>
          <p:cNvSpPr/>
          <p:nvPr/>
        </p:nvSpPr>
        <p:spPr>
          <a:xfrm>
            <a:off x="8200715" y="2019300"/>
            <a:ext cx="895650" cy="4038600"/>
          </a:xfrm>
          <a:custGeom>
            <a:rect b="b" l="l" r="r" t="t"/>
            <a:pathLst>
              <a:path extrusionOk="0" h="161544" w="35826">
                <a:moveTo>
                  <a:pt x="35826" y="0"/>
                </a:moveTo>
                <a:cubicBezTo>
                  <a:pt x="35826" y="7522"/>
                  <a:pt x="35426" y="15839"/>
                  <a:pt x="31254" y="22098"/>
                </a:cubicBezTo>
                <a:cubicBezTo>
                  <a:pt x="23682" y="33456"/>
                  <a:pt x="9702" y="39729"/>
                  <a:pt x="2679" y="51435"/>
                </a:cubicBezTo>
                <a:cubicBezTo>
                  <a:pt x="-924" y="57440"/>
                  <a:pt x="-218" y="65523"/>
                  <a:pt x="1155" y="72390"/>
                </a:cubicBezTo>
                <a:cubicBezTo>
                  <a:pt x="3222" y="82727"/>
                  <a:pt x="23401" y="92001"/>
                  <a:pt x="30492" y="84201"/>
                </a:cubicBezTo>
                <a:cubicBezTo>
                  <a:pt x="34084" y="80250"/>
                  <a:pt x="34638" y="70303"/>
                  <a:pt x="29730" y="68199"/>
                </a:cubicBezTo>
                <a:cubicBezTo>
                  <a:pt x="25105" y="66217"/>
                  <a:pt x="19058" y="68075"/>
                  <a:pt x="14871" y="70866"/>
                </a:cubicBezTo>
                <a:cubicBezTo>
                  <a:pt x="7918" y="75501"/>
                  <a:pt x="5560" y="85427"/>
                  <a:pt x="4584" y="93726"/>
                </a:cubicBezTo>
                <a:cubicBezTo>
                  <a:pt x="3188" y="105588"/>
                  <a:pt x="1833" y="118248"/>
                  <a:pt x="5727" y="129540"/>
                </a:cubicBezTo>
                <a:cubicBezTo>
                  <a:pt x="10281" y="142745"/>
                  <a:pt x="20284" y="155297"/>
                  <a:pt x="32778" y="161544"/>
                </a:cubicBezTo>
              </a:path>
            </a:pathLst>
          </a:custGeom>
          <a:noFill/>
          <a:ln cap="flat" cmpd="sng" w="19050">
            <a:solidFill>
              <a:schemeClr val="accent5"/>
            </a:solidFill>
            <a:prstDash val="dash"/>
            <a:round/>
            <a:headEnd len="med" w="med" type="none"/>
            <a:tailEnd len="med" w="med" type="none"/>
          </a:ln>
        </p:spPr>
      </p:sp>
      <p:sp>
        <p:nvSpPr>
          <p:cNvPr id="3824" name="Google Shape;3824;p45"/>
          <p:cNvSpPr/>
          <p:nvPr/>
        </p:nvSpPr>
        <p:spPr>
          <a:xfrm>
            <a:off x="1714500" y="4145058"/>
            <a:ext cx="2447925" cy="1589000"/>
          </a:xfrm>
          <a:custGeom>
            <a:rect b="b" l="l" r="r" t="t"/>
            <a:pathLst>
              <a:path extrusionOk="0" h="63560" w="97917">
                <a:moveTo>
                  <a:pt x="97917" y="26984"/>
                </a:moveTo>
                <a:cubicBezTo>
                  <a:pt x="84621" y="36956"/>
                  <a:pt x="60077" y="30781"/>
                  <a:pt x="48768" y="18602"/>
                </a:cubicBezTo>
                <a:cubicBezTo>
                  <a:pt x="44368" y="13863"/>
                  <a:pt x="49241" y="-2088"/>
                  <a:pt x="55245" y="314"/>
                </a:cubicBezTo>
                <a:cubicBezTo>
                  <a:pt x="63962" y="3801"/>
                  <a:pt x="48788" y="19241"/>
                  <a:pt x="41148" y="24698"/>
                </a:cubicBezTo>
                <a:cubicBezTo>
                  <a:pt x="25796" y="35664"/>
                  <a:pt x="11786" y="48828"/>
                  <a:pt x="0" y="63560"/>
                </a:cubicBezTo>
              </a:path>
            </a:pathLst>
          </a:custGeom>
          <a:noFill/>
          <a:ln cap="flat" cmpd="sng" w="19050">
            <a:solidFill>
              <a:schemeClr val="accent5"/>
            </a:solidFill>
            <a:prstDash val="dash"/>
            <a:round/>
            <a:headEnd len="med" w="med" type="none"/>
            <a:tailEnd len="med" w="med"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9" name="Shape 4159"/>
        <p:cNvGrpSpPr/>
        <p:nvPr/>
      </p:nvGrpSpPr>
      <p:grpSpPr>
        <a:xfrm>
          <a:off x="0" y="0"/>
          <a:ext cx="0" cy="0"/>
          <a:chOff x="0" y="0"/>
          <a:chExt cx="0" cy="0"/>
        </a:xfrm>
      </p:grpSpPr>
      <p:sp>
        <p:nvSpPr>
          <p:cNvPr id="4160" name="Google Shape;4160;p54"/>
          <p:cNvSpPr txBox="1"/>
          <p:nvPr>
            <p:ph type="title"/>
          </p:nvPr>
        </p:nvSpPr>
        <p:spPr>
          <a:xfrm>
            <a:off x="2232600" y="-81500"/>
            <a:ext cx="4678800" cy="53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Model 1: Machine Learning Prediction</a:t>
            </a:r>
            <a:endParaRPr sz="2400"/>
          </a:p>
        </p:txBody>
      </p:sp>
      <p:sp>
        <p:nvSpPr>
          <p:cNvPr id="4161" name="Google Shape;4161;p54"/>
          <p:cNvSpPr txBox="1"/>
          <p:nvPr>
            <p:ph idx="1" type="subTitle"/>
          </p:nvPr>
        </p:nvSpPr>
        <p:spPr>
          <a:xfrm>
            <a:off x="375750" y="102100"/>
            <a:ext cx="8392500" cy="3510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1500">
                <a:latin typeface="Arial"/>
                <a:ea typeface="Arial"/>
                <a:cs typeface="Arial"/>
                <a:sym typeface="Arial"/>
              </a:rPr>
              <a:t>Carrier Delay Trends Over Time</a:t>
            </a:r>
            <a:endParaRPr b="1" sz="1500">
              <a:latin typeface="Arial"/>
              <a:ea typeface="Arial"/>
              <a:cs typeface="Arial"/>
              <a:sym typeface="Arial"/>
            </a:endParaRPr>
          </a:p>
          <a:p>
            <a:pPr indent="0" lvl="0" marL="457200" rtl="0" algn="ctr">
              <a:lnSpc>
                <a:spcPct val="100000"/>
              </a:lnSpc>
              <a:spcBef>
                <a:spcPts val="1200"/>
              </a:spcBef>
              <a:spcAft>
                <a:spcPts val="0"/>
              </a:spcAft>
              <a:buNone/>
            </a:pPr>
            <a:r>
              <a:t/>
            </a:r>
            <a:endParaRPr b="1"/>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p:txBody>
      </p:sp>
      <p:sp>
        <p:nvSpPr>
          <p:cNvPr id="4162" name="Google Shape;4162;p54"/>
          <p:cNvSpPr txBox="1"/>
          <p:nvPr>
            <p:ph idx="1" type="subTitle"/>
          </p:nvPr>
        </p:nvSpPr>
        <p:spPr>
          <a:xfrm>
            <a:off x="0" y="412425"/>
            <a:ext cx="8996700" cy="6639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1200"/>
              </a:spcAft>
              <a:buNone/>
            </a:pPr>
            <a:r>
              <a:rPr b="1" lang="en" sz="1200">
                <a:latin typeface="Arial"/>
                <a:ea typeface="Arial"/>
                <a:cs typeface="Arial"/>
                <a:sym typeface="Arial"/>
              </a:rPr>
              <a:t>How effectively can historical flight operational and scheduling data be utilized to predict carrier-related </a:t>
            </a:r>
            <a:r>
              <a:rPr b="1" lang="en" sz="1200">
                <a:solidFill>
                  <a:srgbClr val="990000"/>
                </a:solidFill>
                <a:latin typeface="Arial"/>
                <a:ea typeface="Arial"/>
                <a:cs typeface="Arial"/>
                <a:sym typeface="Arial"/>
              </a:rPr>
              <a:t>delays</a:t>
            </a:r>
            <a:r>
              <a:rPr b="1" lang="en" sz="1200">
                <a:latin typeface="Arial"/>
                <a:ea typeface="Arial"/>
                <a:cs typeface="Arial"/>
                <a:sym typeface="Arial"/>
              </a:rPr>
              <a:t> in airline performance?</a:t>
            </a:r>
            <a:endParaRPr sz="1700"/>
          </a:p>
        </p:txBody>
      </p:sp>
      <p:pic>
        <p:nvPicPr>
          <p:cNvPr id="4163" name="Google Shape;4163;p54"/>
          <p:cNvPicPr preferRelativeResize="0"/>
          <p:nvPr/>
        </p:nvPicPr>
        <p:blipFill>
          <a:blip r:embed="rId3">
            <a:alphaModFix/>
          </a:blip>
          <a:stretch>
            <a:fillRect/>
          </a:stretch>
        </p:blipFill>
        <p:spPr>
          <a:xfrm>
            <a:off x="57425" y="1374075"/>
            <a:ext cx="6440599" cy="3365600"/>
          </a:xfrm>
          <a:prstGeom prst="rect">
            <a:avLst/>
          </a:prstGeom>
          <a:noFill/>
          <a:ln cap="flat" cmpd="sng" w="38100">
            <a:solidFill>
              <a:schemeClr val="dk2"/>
            </a:solidFill>
            <a:prstDash val="solid"/>
            <a:round/>
            <a:headEnd len="sm" w="sm" type="none"/>
            <a:tailEnd len="sm" w="sm" type="none"/>
          </a:ln>
        </p:spPr>
      </p:pic>
      <p:sp>
        <p:nvSpPr>
          <p:cNvPr id="4164" name="Google Shape;4164;p54"/>
          <p:cNvSpPr txBox="1"/>
          <p:nvPr/>
        </p:nvSpPr>
        <p:spPr>
          <a:xfrm>
            <a:off x="6314325" y="1183825"/>
            <a:ext cx="2777100" cy="37461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SzPts val="1100"/>
              <a:buChar char="●"/>
            </a:pPr>
            <a:r>
              <a:rPr b="1" lang="en" sz="1100"/>
              <a:t>2019 Baseline:</a:t>
            </a:r>
            <a:r>
              <a:rPr lang="en" sz="1100"/>
              <a:t> Monthly delays steady across carriers</a:t>
            </a:r>
            <a:br>
              <a:rPr lang="en" sz="1100"/>
            </a:br>
            <a:endParaRPr sz="1100"/>
          </a:p>
          <a:p>
            <a:pPr indent="-298450" lvl="0" marL="457200" rtl="0" algn="l">
              <a:lnSpc>
                <a:spcPct val="100000"/>
              </a:lnSpc>
              <a:spcBef>
                <a:spcPts val="0"/>
              </a:spcBef>
              <a:spcAft>
                <a:spcPts val="0"/>
              </a:spcAft>
              <a:buSzPts val="1100"/>
              <a:buChar char="●"/>
            </a:pPr>
            <a:r>
              <a:rPr b="1" lang="en" sz="1100">
                <a:solidFill>
                  <a:srgbClr val="CC0000"/>
                </a:solidFill>
                <a:highlight>
                  <a:schemeClr val="accent6"/>
                </a:highlight>
              </a:rPr>
              <a:t>Pandemic Drop (2020–2021):</a:t>
            </a:r>
            <a:r>
              <a:rPr lang="en" sz="1100">
                <a:solidFill>
                  <a:srgbClr val="CC0000"/>
                </a:solidFill>
                <a:highlight>
                  <a:schemeClr val="accent6"/>
                </a:highlight>
              </a:rPr>
              <a:t> </a:t>
            </a:r>
            <a:r>
              <a:rPr lang="en" sz="1100"/>
              <a:t>Near-zero delays as flying paused</a:t>
            </a:r>
            <a:br>
              <a:rPr lang="en" sz="1100"/>
            </a:br>
            <a:endParaRPr sz="1100"/>
          </a:p>
          <a:p>
            <a:pPr indent="-298450" lvl="0" marL="457200" rtl="0" algn="l">
              <a:lnSpc>
                <a:spcPct val="100000"/>
              </a:lnSpc>
              <a:spcBef>
                <a:spcPts val="0"/>
              </a:spcBef>
              <a:spcAft>
                <a:spcPts val="0"/>
              </a:spcAft>
              <a:buSzPts val="1100"/>
              <a:buChar char="●"/>
            </a:pPr>
            <a:r>
              <a:rPr b="1" lang="en" sz="1100">
                <a:solidFill>
                  <a:srgbClr val="38761D"/>
                </a:solidFill>
                <a:highlight>
                  <a:schemeClr val="accent6"/>
                </a:highlight>
              </a:rPr>
              <a:t>Post-Pandemic Surge:</a:t>
            </a:r>
            <a:r>
              <a:rPr lang="en" sz="1100"/>
              <a:t> Counts rebound above 2019 levels, with strong summer &amp; holiday spikes</a:t>
            </a:r>
            <a:br>
              <a:rPr lang="en" sz="1100"/>
            </a:br>
            <a:endParaRPr sz="1100"/>
          </a:p>
          <a:p>
            <a:pPr indent="-298450" lvl="0" marL="457200" rtl="0" algn="l">
              <a:lnSpc>
                <a:spcPct val="100000"/>
              </a:lnSpc>
              <a:spcBef>
                <a:spcPts val="0"/>
              </a:spcBef>
              <a:spcAft>
                <a:spcPts val="0"/>
              </a:spcAft>
              <a:buSzPts val="1100"/>
              <a:buChar char="●"/>
            </a:pPr>
            <a:r>
              <a:rPr b="1" lang="en" sz="1100"/>
              <a:t>Carrier Differences:</a:t>
            </a:r>
            <a:br>
              <a:rPr b="1" lang="en" sz="1100"/>
            </a:br>
            <a:endParaRPr b="1" sz="1100"/>
          </a:p>
          <a:p>
            <a:pPr indent="-298450" lvl="1" marL="914400" rtl="0" algn="l">
              <a:lnSpc>
                <a:spcPct val="100000"/>
              </a:lnSpc>
              <a:spcBef>
                <a:spcPts val="0"/>
              </a:spcBef>
              <a:spcAft>
                <a:spcPts val="0"/>
              </a:spcAft>
              <a:buSzPts val="1100"/>
              <a:buChar char="○"/>
            </a:pPr>
            <a:r>
              <a:rPr b="1" lang="en" sz="1100">
                <a:solidFill>
                  <a:srgbClr val="E69138"/>
                </a:solidFill>
                <a:highlight>
                  <a:schemeClr val="accent6"/>
                </a:highlight>
              </a:rPr>
              <a:t>Southwest</a:t>
            </a:r>
            <a:r>
              <a:rPr lang="en" sz="1100"/>
              <a:t> shows the </a:t>
            </a:r>
            <a:r>
              <a:rPr b="1" lang="en" sz="1100">
                <a:solidFill>
                  <a:srgbClr val="CC0000"/>
                </a:solidFill>
              </a:rPr>
              <a:t>largest peaks and volatility</a:t>
            </a:r>
            <a:br>
              <a:rPr b="1" lang="en" sz="1100">
                <a:solidFill>
                  <a:srgbClr val="CC0000"/>
                </a:solidFill>
              </a:rPr>
            </a:br>
            <a:endParaRPr b="1" sz="1100">
              <a:solidFill>
                <a:srgbClr val="CC0000"/>
              </a:solidFill>
            </a:endParaRPr>
          </a:p>
          <a:p>
            <a:pPr indent="-298450" lvl="1" marL="914400" rtl="0" algn="l">
              <a:lnSpc>
                <a:spcPct val="100000"/>
              </a:lnSpc>
              <a:spcBef>
                <a:spcPts val="0"/>
              </a:spcBef>
              <a:spcAft>
                <a:spcPts val="0"/>
              </a:spcAft>
              <a:buSzPts val="1100"/>
              <a:buChar char="○"/>
            </a:pPr>
            <a:r>
              <a:rPr b="1" lang="en" sz="1100">
                <a:solidFill>
                  <a:srgbClr val="674EA7"/>
                </a:solidFill>
                <a:highlight>
                  <a:schemeClr val="accent6"/>
                </a:highlight>
              </a:rPr>
              <a:t>Delta </a:t>
            </a:r>
            <a:r>
              <a:rPr lang="en" sz="1100"/>
              <a:t>remains the </a:t>
            </a:r>
            <a:r>
              <a:rPr b="1" lang="en" sz="1100">
                <a:solidFill>
                  <a:srgbClr val="38761D"/>
                </a:solidFill>
              </a:rPr>
              <a:t>most consistent</a:t>
            </a:r>
            <a:br>
              <a:rPr b="1" lang="en" sz="1100">
                <a:solidFill>
                  <a:srgbClr val="38761D"/>
                </a:solidFill>
              </a:rPr>
            </a:br>
            <a:endParaRPr b="1" sz="1100">
              <a:solidFill>
                <a:srgbClr val="38761D"/>
              </a:solidFill>
            </a:endParaRPr>
          </a:p>
          <a:p>
            <a:pPr indent="-298450" lvl="0" marL="457200" rtl="0" algn="l">
              <a:lnSpc>
                <a:spcPct val="100000"/>
              </a:lnSpc>
              <a:spcBef>
                <a:spcPts val="0"/>
              </a:spcBef>
              <a:spcAft>
                <a:spcPts val="0"/>
              </a:spcAft>
              <a:buSzPts val="1100"/>
              <a:buChar char="●"/>
            </a:pPr>
            <a:r>
              <a:rPr b="1" lang="en" sz="1100"/>
              <a:t>Seasonality Pattern:</a:t>
            </a:r>
            <a:r>
              <a:rPr lang="en" sz="1100"/>
              <a:t> Predictable summer and year-end pressure points</a:t>
            </a:r>
            <a:br>
              <a:rPr lang="en" sz="1100"/>
            </a:br>
            <a:endParaRPr sz="1100"/>
          </a:p>
          <a:p>
            <a:pPr indent="0" lvl="0" marL="0" rtl="0" algn="l">
              <a:spcBef>
                <a:spcPts val="1200"/>
              </a:spcBef>
              <a:spcAft>
                <a:spcPts val="0"/>
              </a:spcAft>
              <a:buNone/>
            </a:pPr>
            <a:r>
              <a:t/>
            </a:r>
            <a:endParaRPr>
              <a:solidFill>
                <a:schemeClr val="dk1"/>
              </a:solidFill>
              <a:latin typeface="Lexend Deca"/>
              <a:ea typeface="Lexend Deca"/>
              <a:cs typeface="Lexend Deca"/>
              <a:sym typeface="Lexend De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8" name="Shape 4168"/>
        <p:cNvGrpSpPr/>
        <p:nvPr/>
      </p:nvGrpSpPr>
      <p:grpSpPr>
        <a:xfrm>
          <a:off x="0" y="0"/>
          <a:ext cx="0" cy="0"/>
          <a:chOff x="0" y="0"/>
          <a:chExt cx="0" cy="0"/>
        </a:xfrm>
      </p:grpSpPr>
      <p:sp>
        <p:nvSpPr>
          <p:cNvPr id="4169" name="Google Shape;4169;p55"/>
          <p:cNvSpPr txBox="1"/>
          <p:nvPr>
            <p:ph type="title"/>
          </p:nvPr>
        </p:nvSpPr>
        <p:spPr>
          <a:xfrm>
            <a:off x="2232600" y="-81500"/>
            <a:ext cx="4678800" cy="53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Model 1: Machine Learning Prediction</a:t>
            </a:r>
            <a:endParaRPr sz="2400"/>
          </a:p>
        </p:txBody>
      </p:sp>
      <p:sp>
        <p:nvSpPr>
          <p:cNvPr id="4170" name="Google Shape;4170;p55"/>
          <p:cNvSpPr txBox="1"/>
          <p:nvPr>
            <p:ph idx="1" type="subTitle"/>
          </p:nvPr>
        </p:nvSpPr>
        <p:spPr>
          <a:xfrm>
            <a:off x="133250" y="255825"/>
            <a:ext cx="8392500" cy="3510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n">
                <a:latin typeface="Arial"/>
                <a:ea typeface="Arial"/>
                <a:cs typeface="Arial"/>
                <a:sym typeface="Arial"/>
              </a:rPr>
              <a:t>Carrier Delay Rate Trends &amp; Insights</a:t>
            </a:r>
            <a:endParaRPr b="1">
              <a:latin typeface="Arial"/>
              <a:ea typeface="Arial"/>
              <a:cs typeface="Arial"/>
              <a:sym typeface="Arial"/>
            </a:endParaRPr>
          </a:p>
          <a:p>
            <a:pPr indent="0" lvl="0" marL="457200" rtl="0" algn="ctr">
              <a:lnSpc>
                <a:spcPct val="100000"/>
              </a:lnSpc>
              <a:spcBef>
                <a:spcPts val="0"/>
              </a:spcBef>
              <a:spcAft>
                <a:spcPts val="0"/>
              </a:spcAft>
              <a:buNone/>
            </a:pPr>
            <a:r>
              <a:rPr b="1" lang="en"/>
              <a:t> </a:t>
            </a:r>
            <a:endParaRPr b="1"/>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p:txBody>
      </p:sp>
      <p:sp>
        <p:nvSpPr>
          <p:cNvPr id="4171" name="Google Shape;4171;p55"/>
          <p:cNvSpPr txBox="1"/>
          <p:nvPr>
            <p:ph idx="1" type="subTitle"/>
          </p:nvPr>
        </p:nvSpPr>
        <p:spPr>
          <a:xfrm>
            <a:off x="909950" y="381925"/>
            <a:ext cx="7615800" cy="5346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1200"/>
              </a:spcAft>
              <a:buNone/>
            </a:pPr>
            <a:r>
              <a:rPr b="1" lang="en" sz="1200">
                <a:latin typeface="Arial"/>
                <a:ea typeface="Arial"/>
                <a:cs typeface="Arial"/>
                <a:sym typeface="Arial"/>
              </a:rPr>
              <a:t>How effectively can historical flight operational and scheduling data be utilized to predict carrier-related </a:t>
            </a:r>
            <a:r>
              <a:rPr b="1" lang="en" sz="1200">
                <a:solidFill>
                  <a:srgbClr val="990000"/>
                </a:solidFill>
                <a:latin typeface="Arial"/>
                <a:ea typeface="Arial"/>
                <a:cs typeface="Arial"/>
                <a:sym typeface="Arial"/>
              </a:rPr>
              <a:t>delays</a:t>
            </a:r>
            <a:r>
              <a:rPr b="1" lang="en" sz="1200">
                <a:latin typeface="Arial"/>
                <a:ea typeface="Arial"/>
                <a:cs typeface="Arial"/>
                <a:sym typeface="Arial"/>
              </a:rPr>
              <a:t> in airline performance?</a:t>
            </a:r>
            <a:endParaRPr sz="1700"/>
          </a:p>
        </p:txBody>
      </p:sp>
      <p:pic>
        <p:nvPicPr>
          <p:cNvPr id="4172" name="Google Shape;4172;p55"/>
          <p:cNvPicPr preferRelativeResize="0"/>
          <p:nvPr/>
        </p:nvPicPr>
        <p:blipFill>
          <a:blip r:embed="rId3">
            <a:alphaModFix/>
          </a:blip>
          <a:stretch>
            <a:fillRect/>
          </a:stretch>
        </p:blipFill>
        <p:spPr>
          <a:xfrm>
            <a:off x="58725" y="1286200"/>
            <a:ext cx="6436726" cy="3194000"/>
          </a:xfrm>
          <a:prstGeom prst="rect">
            <a:avLst/>
          </a:prstGeom>
          <a:noFill/>
          <a:ln cap="flat" cmpd="sng" w="38100">
            <a:solidFill>
              <a:schemeClr val="dk2"/>
            </a:solidFill>
            <a:prstDash val="solid"/>
            <a:round/>
            <a:headEnd len="sm" w="sm" type="none"/>
            <a:tailEnd len="sm" w="sm" type="none"/>
          </a:ln>
        </p:spPr>
      </p:pic>
      <p:sp>
        <p:nvSpPr>
          <p:cNvPr id="4173" name="Google Shape;4173;p55"/>
          <p:cNvSpPr txBox="1"/>
          <p:nvPr/>
        </p:nvSpPr>
        <p:spPr>
          <a:xfrm>
            <a:off x="6607250" y="1286200"/>
            <a:ext cx="2378700" cy="372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38761D"/>
                </a:solidFill>
                <a:highlight>
                  <a:schemeClr val="accent6"/>
                </a:highlight>
              </a:rPr>
              <a:t>Pre-Pandemic (green):</a:t>
            </a:r>
            <a:r>
              <a:rPr lang="en" sz="1100"/>
              <a:t> Stable delay rates around </a:t>
            </a:r>
            <a:r>
              <a:rPr b="1" lang="en" sz="1100">
                <a:solidFill>
                  <a:srgbClr val="38761D"/>
                </a:solidFill>
              </a:rPr>
              <a:t>5–10%</a:t>
            </a:r>
            <a:br>
              <a:rPr b="1" lang="en" sz="1100"/>
            </a:br>
            <a:endParaRPr b="1" sz="1100"/>
          </a:p>
          <a:p>
            <a:pPr indent="0" lvl="0" marL="0" rtl="0" algn="l">
              <a:lnSpc>
                <a:spcPct val="100000"/>
              </a:lnSpc>
              <a:spcBef>
                <a:spcPts val="0"/>
              </a:spcBef>
              <a:spcAft>
                <a:spcPts val="0"/>
              </a:spcAft>
              <a:buNone/>
            </a:pPr>
            <a:r>
              <a:rPr b="1" lang="en" sz="1100">
                <a:solidFill>
                  <a:srgbClr val="CC0000"/>
                </a:solidFill>
                <a:highlight>
                  <a:schemeClr val="accent6"/>
                </a:highlight>
              </a:rPr>
              <a:t>Pandemic (red):</a:t>
            </a:r>
            <a:r>
              <a:rPr lang="en" sz="1100"/>
              <a:t> Rates drop to </a:t>
            </a:r>
            <a:r>
              <a:rPr b="1" lang="en" sz="1100">
                <a:solidFill>
                  <a:srgbClr val="CC0000"/>
                </a:solidFill>
              </a:rPr>
              <a:t>1–3%</a:t>
            </a:r>
            <a:r>
              <a:rPr lang="en" sz="1100"/>
              <a:t> as flying halts</a:t>
            </a:r>
            <a:br>
              <a:rPr lang="en" sz="1100"/>
            </a:br>
            <a:endParaRPr sz="1100"/>
          </a:p>
          <a:p>
            <a:pPr indent="0" lvl="0" marL="0" rtl="0" algn="l">
              <a:lnSpc>
                <a:spcPct val="100000"/>
              </a:lnSpc>
              <a:spcBef>
                <a:spcPts val="0"/>
              </a:spcBef>
              <a:spcAft>
                <a:spcPts val="0"/>
              </a:spcAft>
              <a:buNone/>
            </a:pPr>
            <a:r>
              <a:rPr b="1" lang="en" sz="1100">
                <a:solidFill>
                  <a:srgbClr val="0B5394"/>
                </a:solidFill>
                <a:highlight>
                  <a:schemeClr val="accent6"/>
                </a:highlight>
              </a:rPr>
              <a:t>Post-Pandemic (blue):</a:t>
            </a:r>
            <a:r>
              <a:rPr lang="en" sz="1100"/>
              <a:t> Rates spike above </a:t>
            </a:r>
            <a:r>
              <a:rPr b="1" lang="en" sz="1100">
                <a:solidFill>
                  <a:schemeClr val="lt2"/>
                </a:solidFill>
              </a:rPr>
              <a:t>10–20%</a:t>
            </a:r>
            <a:r>
              <a:rPr lang="en" sz="1100">
                <a:solidFill>
                  <a:schemeClr val="lt2"/>
                </a:solidFill>
              </a:rPr>
              <a:t>,</a:t>
            </a:r>
            <a:r>
              <a:rPr lang="en" sz="1100"/>
              <a:t> with clear summer &amp; holiday peaks</a:t>
            </a:r>
            <a:br>
              <a:rPr lang="en" sz="1100"/>
            </a:br>
            <a:endParaRPr sz="1100"/>
          </a:p>
          <a:p>
            <a:pPr indent="0" lvl="0" marL="0" rtl="0" algn="l">
              <a:lnSpc>
                <a:spcPct val="100000"/>
              </a:lnSpc>
              <a:spcBef>
                <a:spcPts val="0"/>
              </a:spcBef>
              <a:spcAft>
                <a:spcPts val="0"/>
              </a:spcAft>
              <a:buNone/>
            </a:pPr>
            <a:r>
              <a:rPr b="1" lang="en" sz="1100"/>
              <a:t>Carrier Comparison:</a:t>
            </a:r>
            <a:endParaRPr b="1" sz="1100"/>
          </a:p>
          <a:p>
            <a:pPr indent="-298450" lvl="0" marL="457200" rtl="0" algn="l">
              <a:lnSpc>
                <a:spcPct val="100000"/>
              </a:lnSpc>
              <a:spcBef>
                <a:spcPts val="1200"/>
              </a:spcBef>
              <a:spcAft>
                <a:spcPts val="0"/>
              </a:spcAft>
              <a:buSzPts val="1100"/>
              <a:buChar char="●"/>
            </a:pPr>
            <a:r>
              <a:rPr b="1" lang="en" sz="1100">
                <a:solidFill>
                  <a:srgbClr val="CC0000"/>
                </a:solidFill>
                <a:highlight>
                  <a:schemeClr val="accent6"/>
                </a:highlight>
              </a:rPr>
              <a:t>JetBlue</a:t>
            </a:r>
            <a:r>
              <a:rPr lang="en" sz="1100"/>
              <a:t> shows the </a:t>
            </a:r>
            <a:r>
              <a:rPr b="1" lang="en" sz="1100">
                <a:solidFill>
                  <a:srgbClr val="CC0000"/>
                </a:solidFill>
              </a:rPr>
              <a:t>highest delay rates post-2021</a:t>
            </a:r>
            <a:br>
              <a:rPr lang="en" sz="1100"/>
            </a:br>
            <a:endParaRPr sz="1100"/>
          </a:p>
          <a:p>
            <a:pPr indent="-298450" lvl="0" marL="457200" rtl="0" algn="l">
              <a:lnSpc>
                <a:spcPct val="100000"/>
              </a:lnSpc>
              <a:spcBef>
                <a:spcPts val="0"/>
              </a:spcBef>
              <a:spcAft>
                <a:spcPts val="0"/>
              </a:spcAft>
              <a:buSzPts val="1100"/>
              <a:buChar char="●"/>
            </a:pPr>
            <a:r>
              <a:rPr b="1" lang="en" sz="1100">
                <a:solidFill>
                  <a:srgbClr val="674EA7"/>
                </a:solidFill>
                <a:highlight>
                  <a:schemeClr val="accent6"/>
                </a:highlight>
              </a:rPr>
              <a:t>Delta</a:t>
            </a:r>
            <a:r>
              <a:rPr lang="en" sz="1100"/>
              <a:t> maintains the </a:t>
            </a:r>
            <a:r>
              <a:rPr b="1" lang="en" sz="1100">
                <a:solidFill>
                  <a:srgbClr val="38761D"/>
                </a:solidFill>
              </a:rPr>
              <a:t>lowest and most consistent rates</a:t>
            </a:r>
            <a:endParaRPr b="1" sz="1100">
              <a:solidFill>
                <a:srgbClr val="38761D"/>
              </a:solidFill>
            </a:endParaRPr>
          </a:p>
          <a:p>
            <a:pPr indent="0" lvl="0" marL="0" rtl="0" algn="l">
              <a:lnSpc>
                <a:spcPct val="100000"/>
              </a:lnSpc>
              <a:spcBef>
                <a:spcPts val="1200"/>
              </a:spcBef>
              <a:spcAft>
                <a:spcPts val="0"/>
              </a:spcAft>
              <a:buNone/>
            </a:pPr>
            <a:r>
              <a:rPr b="1" lang="en" sz="1100"/>
              <a:t>Seasonality:</a:t>
            </a:r>
            <a:r>
              <a:rPr lang="en" sz="1100"/>
              <a:t> Summer (Jun-Aug) and year-end (Nov-Dec) </a:t>
            </a:r>
            <a:r>
              <a:rPr b="1" lang="en" sz="1100">
                <a:solidFill>
                  <a:srgbClr val="CC0000"/>
                </a:solidFill>
              </a:rPr>
              <a:t>consistently worst</a:t>
            </a:r>
            <a:endParaRPr b="1" sz="1100">
              <a:solidFill>
                <a:srgbClr val="CC0000"/>
              </a:solidFill>
            </a:endParaRPr>
          </a:p>
          <a:p>
            <a:pPr indent="0" lvl="0" marL="0" rtl="0" algn="l">
              <a:spcBef>
                <a:spcPts val="0"/>
              </a:spcBef>
              <a:spcAft>
                <a:spcPts val="0"/>
              </a:spcAft>
              <a:buNone/>
            </a:pPr>
            <a:r>
              <a:t/>
            </a:r>
            <a:endParaRPr>
              <a:solidFill>
                <a:schemeClr val="dk1"/>
              </a:solidFill>
              <a:latin typeface="Lexend Deca"/>
              <a:ea typeface="Lexend Deca"/>
              <a:cs typeface="Lexend Deca"/>
              <a:sym typeface="Lexend Dec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7" name="Shape 4177"/>
        <p:cNvGrpSpPr/>
        <p:nvPr/>
      </p:nvGrpSpPr>
      <p:grpSpPr>
        <a:xfrm>
          <a:off x="0" y="0"/>
          <a:ext cx="0" cy="0"/>
          <a:chOff x="0" y="0"/>
          <a:chExt cx="0" cy="0"/>
        </a:xfrm>
      </p:grpSpPr>
      <p:sp>
        <p:nvSpPr>
          <p:cNvPr id="4178" name="Google Shape;4178;p56"/>
          <p:cNvSpPr txBox="1"/>
          <p:nvPr>
            <p:ph type="title"/>
          </p:nvPr>
        </p:nvSpPr>
        <p:spPr>
          <a:xfrm>
            <a:off x="2232600" y="-81500"/>
            <a:ext cx="4678800" cy="53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Model 1: Machine Learning Prediction</a:t>
            </a:r>
            <a:endParaRPr sz="2400"/>
          </a:p>
        </p:txBody>
      </p:sp>
      <p:sp>
        <p:nvSpPr>
          <p:cNvPr id="4179" name="Google Shape;4179;p56"/>
          <p:cNvSpPr txBox="1"/>
          <p:nvPr>
            <p:ph idx="1" type="subTitle"/>
          </p:nvPr>
        </p:nvSpPr>
        <p:spPr>
          <a:xfrm>
            <a:off x="375750" y="265975"/>
            <a:ext cx="8392500" cy="3510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n"/>
              <a:t>Logistic Regression Model: Predicting Carrier Related Delays </a:t>
            </a:r>
            <a:endParaRPr b="1"/>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p:txBody>
      </p:sp>
      <p:sp>
        <p:nvSpPr>
          <p:cNvPr id="4180" name="Google Shape;4180;p56"/>
          <p:cNvSpPr txBox="1"/>
          <p:nvPr>
            <p:ph idx="1" type="subTitle"/>
          </p:nvPr>
        </p:nvSpPr>
        <p:spPr>
          <a:xfrm>
            <a:off x="0" y="416175"/>
            <a:ext cx="8996700" cy="6639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1200"/>
              </a:spcAft>
              <a:buNone/>
            </a:pPr>
            <a:r>
              <a:rPr b="1" lang="en" sz="1200">
                <a:latin typeface="Arial"/>
                <a:ea typeface="Arial"/>
                <a:cs typeface="Arial"/>
                <a:sym typeface="Arial"/>
              </a:rPr>
              <a:t>How effectively can historical flight operational and scheduling data be utilized to predict carrier-related </a:t>
            </a:r>
            <a:r>
              <a:rPr b="1" lang="en" sz="1200">
                <a:solidFill>
                  <a:srgbClr val="990000"/>
                </a:solidFill>
                <a:latin typeface="Arial"/>
                <a:ea typeface="Arial"/>
                <a:cs typeface="Arial"/>
                <a:sym typeface="Arial"/>
              </a:rPr>
              <a:t>delays</a:t>
            </a:r>
            <a:r>
              <a:rPr b="1" lang="en" sz="1200">
                <a:latin typeface="Arial"/>
                <a:ea typeface="Arial"/>
                <a:cs typeface="Arial"/>
                <a:sym typeface="Arial"/>
              </a:rPr>
              <a:t> in airline performance?</a:t>
            </a:r>
            <a:endParaRPr sz="1700"/>
          </a:p>
        </p:txBody>
      </p:sp>
      <p:pic>
        <p:nvPicPr>
          <p:cNvPr id="4181" name="Google Shape;4181;p56"/>
          <p:cNvPicPr preferRelativeResize="0"/>
          <p:nvPr/>
        </p:nvPicPr>
        <p:blipFill>
          <a:blip r:embed="rId3">
            <a:alphaModFix/>
          </a:blip>
          <a:stretch>
            <a:fillRect/>
          </a:stretch>
        </p:blipFill>
        <p:spPr>
          <a:xfrm>
            <a:off x="88175" y="1044800"/>
            <a:ext cx="5064350" cy="3864075"/>
          </a:xfrm>
          <a:prstGeom prst="rect">
            <a:avLst/>
          </a:prstGeom>
          <a:noFill/>
          <a:ln cap="flat" cmpd="sng" w="38100">
            <a:solidFill>
              <a:schemeClr val="dk2"/>
            </a:solidFill>
            <a:prstDash val="solid"/>
            <a:round/>
            <a:headEnd len="sm" w="sm" type="none"/>
            <a:tailEnd len="sm" w="sm" type="none"/>
          </a:ln>
        </p:spPr>
      </p:pic>
      <p:sp>
        <p:nvSpPr>
          <p:cNvPr id="4182" name="Google Shape;4182;p56"/>
          <p:cNvSpPr txBox="1"/>
          <p:nvPr/>
        </p:nvSpPr>
        <p:spPr>
          <a:xfrm>
            <a:off x="581049" y="1582463"/>
            <a:ext cx="18900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accent5"/>
                </a:solidFill>
                <a:latin typeface="Lexend Deca"/>
                <a:ea typeface="Lexend Deca"/>
                <a:cs typeface="Lexend Deca"/>
                <a:sym typeface="Lexend Deca"/>
              </a:rPr>
              <a:t>≈ 42.0 % of all</a:t>
            </a:r>
            <a:endParaRPr b="1" sz="1000">
              <a:solidFill>
                <a:schemeClr val="accent5"/>
              </a:solidFill>
              <a:latin typeface="Lexend Deca"/>
              <a:ea typeface="Lexend Deca"/>
              <a:cs typeface="Lexend Deca"/>
              <a:sym typeface="Lexend Deca"/>
            </a:endParaRPr>
          </a:p>
          <a:p>
            <a:pPr indent="0" lvl="0" marL="0" rtl="0" algn="l">
              <a:spcBef>
                <a:spcPts val="0"/>
              </a:spcBef>
              <a:spcAft>
                <a:spcPts val="0"/>
              </a:spcAft>
              <a:buNone/>
            </a:pPr>
            <a:r>
              <a:rPr b="1" lang="en" sz="1000">
                <a:solidFill>
                  <a:schemeClr val="accent5"/>
                </a:solidFill>
                <a:latin typeface="Lexend Deca"/>
                <a:ea typeface="Lexend Deca"/>
                <a:cs typeface="Lexend Deca"/>
                <a:sym typeface="Lexend Deca"/>
              </a:rPr>
              <a:t>≈ 93.2 % of on-time flights</a:t>
            </a:r>
            <a:endParaRPr b="1" sz="1000">
              <a:solidFill>
                <a:schemeClr val="accent5"/>
              </a:solidFill>
              <a:latin typeface="Lexend Deca"/>
              <a:ea typeface="Lexend Deca"/>
              <a:cs typeface="Lexend Deca"/>
              <a:sym typeface="Lexend Deca"/>
            </a:endParaRPr>
          </a:p>
        </p:txBody>
      </p:sp>
      <p:sp>
        <p:nvSpPr>
          <p:cNvPr id="4183" name="Google Shape;4183;p56"/>
          <p:cNvSpPr txBox="1"/>
          <p:nvPr/>
        </p:nvSpPr>
        <p:spPr>
          <a:xfrm>
            <a:off x="2374630" y="1553517"/>
            <a:ext cx="1848300" cy="5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Lexend Deca"/>
                <a:ea typeface="Lexend Deca"/>
                <a:cs typeface="Lexend Deca"/>
                <a:sym typeface="Lexend Deca"/>
              </a:rPr>
              <a:t>≈ 3.0 % of all</a:t>
            </a:r>
            <a:endParaRPr b="1" sz="1000">
              <a:solidFill>
                <a:schemeClr val="dk1"/>
              </a:solidFill>
              <a:latin typeface="Lexend Deca"/>
              <a:ea typeface="Lexend Deca"/>
              <a:cs typeface="Lexend Deca"/>
              <a:sym typeface="Lexend Deca"/>
            </a:endParaRPr>
          </a:p>
          <a:p>
            <a:pPr indent="0" lvl="0" marL="0" rtl="0" algn="l">
              <a:spcBef>
                <a:spcPts val="0"/>
              </a:spcBef>
              <a:spcAft>
                <a:spcPts val="0"/>
              </a:spcAft>
              <a:buNone/>
            </a:pPr>
            <a:r>
              <a:rPr b="1" lang="en" sz="1000">
                <a:solidFill>
                  <a:schemeClr val="dk1"/>
                </a:solidFill>
                <a:latin typeface="Lexend Deca"/>
                <a:ea typeface="Lexend Deca"/>
                <a:cs typeface="Lexend Deca"/>
                <a:sym typeface="Lexend Deca"/>
              </a:rPr>
              <a:t>≈ 6.8 % of on-time flights</a:t>
            </a:r>
            <a:endParaRPr b="1" sz="1000">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b="1" sz="900">
              <a:solidFill>
                <a:schemeClr val="accent5"/>
              </a:solidFill>
              <a:latin typeface="Lexend Deca"/>
              <a:ea typeface="Lexend Deca"/>
              <a:cs typeface="Lexend Deca"/>
              <a:sym typeface="Lexend Deca"/>
            </a:endParaRPr>
          </a:p>
        </p:txBody>
      </p:sp>
      <p:sp>
        <p:nvSpPr>
          <p:cNvPr id="4184" name="Google Shape;4184;p56"/>
          <p:cNvSpPr txBox="1"/>
          <p:nvPr/>
        </p:nvSpPr>
        <p:spPr>
          <a:xfrm>
            <a:off x="538600" y="3166925"/>
            <a:ext cx="1974900" cy="5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Lexend Deca"/>
                <a:ea typeface="Lexend Deca"/>
                <a:cs typeface="Lexend Deca"/>
                <a:sym typeface="Lexend Deca"/>
              </a:rPr>
              <a:t>≈ 5.6 % of all</a:t>
            </a:r>
            <a:endParaRPr b="1" sz="1000">
              <a:solidFill>
                <a:schemeClr val="dk1"/>
              </a:solidFill>
              <a:latin typeface="Lexend Deca"/>
              <a:ea typeface="Lexend Deca"/>
              <a:cs typeface="Lexend Deca"/>
              <a:sym typeface="Lexend Deca"/>
            </a:endParaRPr>
          </a:p>
          <a:p>
            <a:pPr indent="0" lvl="0" marL="0" rtl="0" algn="l">
              <a:spcBef>
                <a:spcPts val="0"/>
              </a:spcBef>
              <a:spcAft>
                <a:spcPts val="0"/>
              </a:spcAft>
              <a:buNone/>
            </a:pPr>
            <a:r>
              <a:rPr b="1" lang="en" sz="1000">
                <a:solidFill>
                  <a:schemeClr val="dk1"/>
                </a:solidFill>
                <a:latin typeface="Lexend Deca"/>
                <a:ea typeface="Lexend Deca"/>
                <a:cs typeface="Lexend Deca"/>
                <a:sym typeface="Lexend Deca"/>
              </a:rPr>
              <a:t>≈ 10.2 % of delayed flights</a:t>
            </a:r>
            <a:endParaRPr b="1" sz="1000">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b="1" sz="900">
              <a:solidFill>
                <a:schemeClr val="accent5"/>
              </a:solidFill>
              <a:latin typeface="Lexend Deca"/>
              <a:ea typeface="Lexend Deca"/>
              <a:cs typeface="Lexend Deca"/>
              <a:sym typeface="Lexend Deca"/>
            </a:endParaRPr>
          </a:p>
        </p:txBody>
      </p:sp>
      <p:sp>
        <p:nvSpPr>
          <p:cNvPr id="4185" name="Google Shape;4185;p56"/>
          <p:cNvSpPr txBox="1"/>
          <p:nvPr/>
        </p:nvSpPr>
        <p:spPr>
          <a:xfrm>
            <a:off x="2353775" y="3149775"/>
            <a:ext cx="19749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accent5"/>
                </a:solidFill>
                <a:latin typeface="Lexend Deca"/>
                <a:ea typeface="Lexend Deca"/>
                <a:cs typeface="Lexend Deca"/>
                <a:sym typeface="Lexend Deca"/>
              </a:rPr>
              <a:t>≈ 49.4 % of all</a:t>
            </a:r>
            <a:endParaRPr b="1" sz="1000">
              <a:solidFill>
                <a:schemeClr val="accent5"/>
              </a:solidFill>
              <a:latin typeface="Lexend Deca"/>
              <a:ea typeface="Lexend Deca"/>
              <a:cs typeface="Lexend Deca"/>
              <a:sym typeface="Lexend Deca"/>
            </a:endParaRPr>
          </a:p>
          <a:p>
            <a:pPr indent="0" lvl="0" marL="0" rtl="0" algn="l">
              <a:spcBef>
                <a:spcPts val="0"/>
              </a:spcBef>
              <a:spcAft>
                <a:spcPts val="0"/>
              </a:spcAft>
              <a:buNone/>
            </a:pPr>
            <a:r>
              <a:rPr b="1" lang="en" sz="1000">
                <a:solidFill>
                  <a:schemeClr val="accent5"/>
                </a:solidFill>
                <a:latin typeface="Lexend Deca"/>
                <a:ea typeface="Lexend Deca"/>
                <a:cs typeface="Lexend Deca"/>
                <a:sym typeface="Lexend Deca"/>
              </a:rPr>
              <a:t>≈ 89.8 % of delayed flights</a:t>
            </a:r>
            <a:endParaRPr b="1" sz="1000">
              <a:solidFill>
                <a:schemeClr val="accent5"/>
              </a:solidFill>
              <a:latin typeface="Lexend Deca"/>
              <a:ea typeface="Lexend Deca"/>
              <a:cs typeface="Lexend Deca"/>
              <a:sym typeface="Lexend Deca"/>
            </a:endParaRPr>
          </a:p>
        </p:txBody>
      </p:sp>
      <p:sp>
        <p:nvSpPr>
          <p:cNvPr id="4186" name="Google Shape;4186;p56"/>
          <p:cNvSpPr txBox="1"/>
          <p:nvPr/>
        </p:nvSpPr>
        <p:spPr>
          <a:xfrm rot="-5400000">
            <a:off x="-411625" y="1812063"/>
            <a:ext cx="12657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Deca"/>
                <a:ea typeface="Lexend Deca"/>
                <a:cs typeface="Lexend Deca"/>
                <a:sym typeface="Lexend Deca"/>
              </a:rPr>
              <a:t>On-Time</a:t>
            </a:r>
            <a:endParaRPr>
              <a:solidFill>
                <a:schemeClr val="dk1"/>
              </a:solidFill>
              <a:latin typeface="Lexend Deca"/>
              <a:ea typeface="Lexend Deca"/>
              <a:cs typeface="Lexend Deca"/>
              <a:sym typeface="Lexend Deca"/>
            </a:endParaRPr>
          </a:p>
        </p:txBody>
      </p:sp>
      <p:sp>
        <p:nvSpPr>
          <p:cNvPr id="4187" name="Google Shape;4187;p56"/>
          <p:cNvSpPr txBox="1"/>
          <p:nvPr/>
        </p:nvSpPr>
        <p:spPr>
          <a:xfrm rot="-5400000">
            <a:off x="-240475" y="3570540"/>
            <a:ext cx="923400" cy="2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Deca"/>
                <a:ea typeface="Lexend Deca"/>
                <a:cs typeface="Lexend Deca"/>
                <a:sym typeface="Lexend Deca"/>
              </a:rPr>
              <a:t>Delayed</a:t>
            </a:r>
            <a:endParaRPr>
              <a:solidFill>
                <a:schemeClr val="dk1"/>
              </a:solidFill>
              <a:latin typeface="Lexend Deca"/>
              <a:ea typeface="Lexend Deca"/>
              <a:cs typeface="Lexend Deca"/>
              <a:sym typeface="Lexend Deca"/>
            </a:endParaRPr>
          </a:p>
        </p:txBody>
      </p:sp>
      <p:sp>
        <p:nvSpPr>
          <p:cNvPr id="4188" name="Google Shape;4188;p56"/>
          <p:cNvSpPr txBox="1"/>
          <p:nvPr/>
        </p:nvSpPr>
        <p:spPr>
          <a:xfrm>
            <a:off x="581050" y="2431225"/>
            <a:ext cx="18900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6"/>
                </a:solidFill>
              </a:rPr>
              <a:t>True Negatives</a:t>
            </a:r>
            <a:endParaRPr b="1" sz="1100">
              <a:solidFill>
                <a:schemeClr val="accent6"/>
              </a:solidFill>
            </a:endParaRPr>
          </a:p>
          <a:p>
            <a:pPr indent="0" lvl="0" marL="0" rtl="0" algn="l">
              <a:spcBef>
                <a:spcPts val="0"/>
              </a:spcBef>
              <a:spcAft>
                <a:spcPts val="0"/>
              </a:spcAft>
              <a:buNone/>
            </a:pPr>
            <a:r>
              <a:rPr b="1" lang="en" sz="1100">
                <a:solidFill>
                  <a:schemeClr val="accent6"/>
                </a:solidFill>
              </a:rPr>
              <a:t>(Correctly left unflagged)</a:t>
            </a:r>
            <a:endParaRPr b="1" sz="1000">
              <a:solidFill>
                <a:schemeClr val="accent6"/>
              </a:solidFill>
              <a:latin typeface="Lexend Deca"/>
              <a:ea typeface="Lexend Deca"/>
              <a:cs typeface="Lexend Deca"/>
              <a:sym typeface="Lexend Deca"/>
            </a:endParaRPr>
          </a:p>
        </p:txBody>
      </p:sp>
      <p:sp>
        <p:nvSpPr>
          <p:cNvPr id="4189" name="Google Shape;4189;p56"/>
          <p:cNvSpPr txBox="1"/>
          <p:nvPr/>
        </p:nvSpPr>
        <p:spPr>
          <a:xfrm>
            <a:off x="2580525" y="2431213"/>
            <a:ext cx="12018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False Positives</a:t>
            </a:r>
            <a:endParaRPr b="1" sz="1100"/>
          </a:p>
          <a:p>
            <a:pPr indent="0" lvl="0" marL="0" rtl="0" algn="l">
              <a:spcBef>
                <a:spcPts val="0"/>
              </a:spcBef>
              <a:spcAft>
                <a:spcPts val="0"/>
              </a:spcAft>
              <a:buNone/>
            </a:pPr>
            <a:r>
              <a:rPr b="1" lang="en" sz="1100"/>
              <a:t>(False alarms)</a:t>
            </a:r>
            <a:endParaRPr b="1" sz="1000">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b="1" sz="900">
              <a:solidFill>
                <a:schemeClr val="accent5"/>
              </a:solidFill>
              <a:latin typeface="Lexend Deca"/>
              <a:ea typeface="Lexend Deca"/>
              <a:cs typeface="Lexend Deca"/>
              <a:sym typeface="Lexend Deca"/>
            </a:endParaRPr>
          </a:p>
        </p:txBody>
      </p:sp>
      <p:sp>
        <p:nvSpPr>
          <p:cNvPr id="4190" name="Google Shape;4190;p56"/>
          <p:cNvSpPr txBox="1"/>
          <p:nvPr/>
        </p:nvSpPr>
        <p:spPr>
          <a:xfrm>
            <a:off x="666325" y="3881014"/>
            <a:ext cx="1488600" cy="5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False Negatives</a:t>
            </a:r>
            <a:endParaRPr b="1" sz="1100"/>
          </a:p>
          <a:p>
            <a:pPr indent="0" lvl="0" marL="0" rtl="0" algn="l">
              <a:spcBef>
                <a:spcPts val="0"/>
              </a:spcBef>
              <a:spcAft>
                <a:spcPts val="0"/>
              </a:spcAft>
              <a:buNone/>
            </a:pPr>
            <a:r>
              <a:rPr b="1" lang="en" sz="1100"/>
              <a:t>(Missed delays)</a:t>
            </a:r>
            <a:endParaRPr b="1" sz="1100"/>
          </a:p>
          <a:p>
            <a:pPr indent="0" lvl="0" marL="0" rtl="0" algn="l">
              <a:spcBef>
                <a:spcPts val="0"/>
              </a:spcBef>
              <a:spcAft>
                <a:spcPts val="0"/>
              </a:spcAft>
              <a:buNone/>
            </a:pPr>
            <a:r>
              <a:t/>
            </a:r>
            <a:endParaRPr b="1" sz="900">
              <a:solidFill>
                <a:schemeClr val="accent5"/>
              </a:solidFill>
              <a:latin typeface="Lexend Deca"/>
              <a:ea typeface="Lexend Deca"/>
              <a:cs typeface="Lexend Deca"/>
              <a:sym typeface="Lexend Deca"/>
            </a:endParaRPr>
          </a:p>
        </p:txBody>
      </p:sp>
      <p:sp>
        <p:nvSpPr>
          <p:cNvPr id="4191" name="Google Shape;4191;p56"/>
          <p:cNvSpPr txBox="1"/>
          <p:nvPr/>
        </p:nvSpPr>
        <p:spPr>
          <a:xfrm>
            <a:off x="2353775" y="3881025"/>
            <a:ext cx="1890000" cy="5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6"/>
                </a:solidFill>
              </a:rPr>
              <a:t>True Positives</a:t>
            </a:r>
            <a:endParaRPr b="1" sz="1100">
              <a:solidFill>
                <a:schemeClr val="accent6"/>
              </a:solidFill>
            </a:endParaRPr>
          </a:p>
          <a:p>
            <a:pPr indent="0" lvl="0" marL="0" rtl="0" algn="l">
              <a:spcBef>
                <a:spcPts val="0"/>
              </a:spcBef>
              <a:spcAft>
                <a:spcPts val="0"/>
              </a:spcAft>
              <a:buNone/>
            </a:pPr>
            <a:r>
              <a:rPr b="1" lang="en" sz="1100">
                <a:solidFill>
                  <a:schemeClr val="accent6"/>
                </a:solidFill>
              </a:rPr>
              <a:t>(Correctly flagged)</a:t>
            </a:r>
            <a:endParaRPr b="1" sz="1100">
              <a:solidFill>
                <a:schemeClr val="accent6"/>
              </a:solidFill>
            </a:endParaRPr>
          </a:p>
        </p:txBody>
      </p:sp>
      <p:sp>
        <p:nvSpPr>
          <p:cNvPr id="4192" name="Google Shape;4192;p56"/>
          <p:cNvSpPr txBox="1"/>
          <p:nvPr/>
        </p:nvSpPr>
        <p:spPr>
          <a:xfrm>
            <a:off x="5152525" y="1007875"/>
            <a:ext cx="3991500" cy="20331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1200"/>
              </a:spcBef>
              <a:spcAft>
                <a:spcPts val="0"/>
              </a:spcAft>
              <a:buSzPts val="1100"/>
              <a:buChar char="●"/>
            </a:pPr>
            <a:r>
              <a:rPr b="1" lang="en" sz="1100">
                <a:highlight>
                  <a:schemeClr val="accent6"/>
                </a:highlight>
              </a:rPr>
              <a:t>True Positives (TP)</a:t>
            </a:r>
            <a:r>
              <a:rPr b="1" lang="en" sz="1100"/>
              <a:t>:</a:t>
            </a:r>
            <a:r>
              <a:rPr lang="en" sz="1100"/>
              <a:t> Flights we correctly predict will be delayed—enabling pre-emptive action.</a:t>
            </a:r>
            <a:br>
              <a:rPr lang="en" sz="1100"/>
            </a:br>
            <a:endParaRPr sz="1100"/>
          </a:p>
          <a:p>
            <a:pPr indent="-298450" lvl="0" marL="457200" rtl="0" algn="l">
              <a:lnSpc>
                <a:spcPct val="100000"/>
              </a:lnSpc>
              <a:spcBef>
                <a:spcPts val="0"/>
              </a:spcBef>
              <a:spcAft>
                <a:spcPts val="0"/>
              </a:spcAft>
              <a:buSzPts val="1100"/>
              <a:buChar char="●"/>
            </a:pPr>
            <a:r>
              <a:rPr b="1" lang="en" sz="1100">
                <a:highlight>
                  <a:schemeClr val="accent6"/>
                </a:highlight>
              </a:rPr>
              <a:t>True Negatives (TN)</a:t>
            </a:r>
            <a:r>
              <a:rPr b="1" lang="en" sz="1100"/>
              <a:t>:</a:t>
            </a:r>
            <a:r>
              <a:rPr lang="en" sz="1100"/>
              <a:t> Flights we correctly predict will be on time—no wasted effort.</a:t>
            </a:r>
            <a:br>
              <a:rPr lang="en" sz="1100"/>
            </a:br>
            <a:endParaRPr sz="1100"/>
          </a:p>
          <a:p>
            <a:pPr indent="-298450" lvl="0" marL="457200" rtl="0" algn="l">
              <a:lnSpc>
                <a:spcPct val="100000"/>
              </a:lnSpc>
              <a:spcBef>
                <a:spcPts val="0"/>
              </a:spcBef>
              <a:spcAft>
                <a:spcPts val="0"/>
              </a:spcAft>
              <a:buSzPts val="1100"/>
              <a:buChar char="●"/>
            </a:pPr>
            <a:r>
              <a:rPr b="1" lang="en" sz="1100">
                <a:solidFill>
                  <a:schemeClr val="accent6"/>
                </a:solidFill>
                <a:highlight>
                  <a:schemeClr val="dk1"/>
                </a:highlight>
              </a:rPr>
              <a:t>False Positives (FP):</a:t>
            </a:r>
            <a:r>
              <a:rPr lang="en" sz="1100"/>
              <a:t> Flights we wrongly flag as delayed—may trigger unnecessary reallocations.</a:t>
            </a:r>
            <a:br>
              <a:rPr lang="en" sz="1100"/>
            </a:br>
            <a:endParaRPr sz="1100"/>
          </a:p>
          <a:p>
            <a:pPr indent="-298450" lvl="0" marL="457200" rtl="0" algn="l">
              <a:lnSpc>
                <a:spcPct val="100000"/>
              </a:lnSpc>
              <a:spcBef>
                <a:spcPts val="0"/>
              </a:spcBef>
              <a:spcAft>
                <a:spcPts val="0"/>
              </a:spcAft>
              <a:buSzPts val="1100"/>
              <a:buChar char="●"/>
            </a:pPr>
            <a:r>
              <a:rPr b="1" lang="en" sz="1100">
                <a:solidFill>
                  <a:schemeClr val="accent6"/>
                </a:solidFill>
                <a:highlight>
                  <a:schemeClr val="dk1"/>
                </a:highlight>
              </a:rPr>
              <a:t>False Negatives (FN):</a:t>
            </a:r>
            <a:r>
              <a:rPr lang="en" sz="1100"/>
              <a:t> Flights we miss—these delays slip through without warning.</a:t>
            </a:r>
            <a:br>
              <a:rPr lang="en" sz="1100"/>
            </a:br>
            <a:endParaRPr sz="1100"/>
          </a:p>
          <a:p>
            <a:pPr indent="0" lvl="0" marL="0" rtl="0" algn="l">
              <a:spcBef>
                <a:spcPts val="1200"/>
              </a:spcBef>
              <a:spcAft>
                <a:spcPts val="0"/>
              </a:spcAft>
              <a:buNone/>
            </a:pPr>
            <a:r>
              <a:t/>
            </a:r>
            <a:endParaRPr>
              <a:solidFill>
                <a:schemeClr val="dk1"/>
              </a:solidFill>
              <a:latin typeface="Lexend Deca"/>
              <a:ea typeface="Lexend Deca"/>
              <a:cs typeface="Lexend Deca"/>
              <a:sym typeface="Lexend Deca"/>
            </a:endParaRPr>
          </a:p>
        </p:txBody>
      </p:sp>
      <p:sp>
        <p:nvSpPr>
          <p:cNvPr id="4193" name="Google Shape;4193;p56"/>
          <p:cNvSpPr txBox="1"/>
          <p:nvPr/>
        </p:nvSpPr>
        <p:spPr>
          <a:xfrm>
            <a:off x="5152525" y="2965825"/>
            <a:ext cx="3991500" cy="211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100"/>
              <a:t>How This Model Solves the Problem:</a:t>
            </a:r>
            <a:endParaRPr b="1" sz="1100"/>
          </a:p>
          <a:p>
            <a:pPr indent="-298450" lvl="0" marL="457200" rtl="0" algn="l">
              <a:lnSpc>
                <a:spcPct val="100000"/>
              </a:lnSpc>
              <a:spcBef>
                <a:spcPts val="1200"/>
              </a:spcBef>
              <a:spcAft>
                <a:spcPts val="0"/>
              </a:spcAft>
              <a:buSzPts val="1100"/>
              <a:buChar char="●"/>
            </a:pPr>
            <a:r>
              <a:rPr b="1" lang="en" sz="1100">
                <a:solidFill>
                  <a:srgbClr val="191919"/>
                </a:solidFill>
                <a:highlight>
                  <a:schemeClr val="accent6"/>
                </a:highlight>
              </a:rPr>
              <a:t>Catch Real </a:t>
            </a:r>
            <a:r>
              <a:rPr b="1" lang="en" sz="1100">
                <a:solidFill>
                  <a:srgbClr val="CC0000"/>
                </a:solidFill>
                <a:highlight>
                  <a:schemeClr val="accent6"/>
                </a:highlight>
              </a:rPr>
              <a:t>Delays</a:t>
            </a:r>
            <a:r>
              <a:rPr b="1" lang="en" sz="1100">
                <a:solidFill>
                  <a:srgbClr val="191919"/>
                </a:solidFill>
                <a:highlight>
                  <a:schemeClr val="accent6"/>
                </a:highlight>
              </a:rPr>
              <a:t>:</a:t>
            </a:r>
            <a:r>
              <a:rPr lang="en" sz="1100">
                <a:solidFill>
                  <a:srgbClr val="38761D"/>
                </a:solidFill>
              </a:rPr>
              <a:t> </a:t>
            </a:r>
            <a:r>
              <a:rPr lang="en" sz="1100"/>
              <a:t>Flag nearly all actual delays so teams can prepare in advance.</a:t>
            </a:r>
            <a:endParaRPr sz="1100"/>
          </a:p>
          <a:p>
            <a:pPr indent="-298450" lvl="0" marL="457200" rtl="0" algn="l">
              <a:lnSpc>
                <a:spcPct val="100000"/>
              </a:lnSpc>
              <a:spcBef>
                <a:spcPts val="0"/>
              </a:spcBef>
              <a:spcAft>
                <a:spcPts val="0"/>
              </a:spcAft>
              <a:buSzPts val="1100"/>
              <a:buChar char="●"/>
            </a:pPr>
            <a:r>
              <a:rPr b="1" lang="en" sz="1100">
                <a:solidFill>
                  <a:srgbClr val="191919"/>
                </a:solidFill>
                <a:highlight>
                  <a:schemeClr val="accent6"/>
                </a:highlight>
              </a:rPr>
              <a:t>Avoid </a:t>
            </a:r>
            <a:r>
              <a:rPr b="1" lang="en" sz="1100">
                <a:solidFill>
                  <a:srgbClr val="CC0000"/>
                </a:solidFill>
                <a:highlight>
                  <a:schemeClr val="accent6"/>
                </a:highlight>
              </a:rPr>
              <a:t>False Alarms</a:t>
            </a:r>
            <a:r>
              <a:rPr b="1" lang="en" sz="1100">
                <a:solidFill>
                  <a:srgbClr val="191919"/>
                </a:solidFill>
                <a:highlight>
                  <a:schemeClr val="accent6"/>
                </a:highlight>
              </a:rPr>
              <a:t>:</a:t>
            </a:r>
            <a:r>
              <a:rPr lang="en" sz="1100"/>
              <a:t> Don’t waste crews or gates on flights that will run on time.</a:t>
            </a:r>
            <a:endParaRPr sz="1100"/>
          </a:p>
          <a:p>
            <a:pPr indent="-298450" lvl="0" marL="457200" rtl="0" algn="l">
              <a:lnSpc>
                <a:spcPct val="100000"/>
              </a:lnSpc>
              <a:spcBef>
                <a:spcPts val="0"/>
              </a:spcBef>
              <a:spcAft>
                <a:spcPts val="0"/>
              </a:spcAft>
              <a:buSzPts val="1100"/>
              <a:buChar char="●"/>
            </a:pPr>
            <a:r>
              <a:rPr b="1" lang="en" sz="1100">
                <a:solidFill>
                  <a:srgbClr val="191919"/>
                </a:solidFill>
                <a:highlight>
                  <a:schemeClr val="accent6"/>
                </a:highlight>
              </a:rPr>
              <a:t>Balance </a:t>
            </a:r>
            <a:r>
              <a:rPr b="1" lang="en" sz="1100">
                <a:solidFill>
                  <a:srgbClr val="CC0000"/>
                </a:solidFill>
                <a:highlight>
                  <a:schemeClr val="accent6"/>
                </a:highlight>
              </a:rPr>
              <a:t>Sensitivity</a:t>
            </a:r>
            <a:r>
              <a:rPr b="1" lang="en" sz="1100">
                <a:solidFill>
                  <a:srgbClr val="191919"/>
                </a:solidFill>
                <a:highlight>
                  <a:schemeClr val="accent6"/>
                </a:highlight>
              </a:rPr>
              <a:t>:</a:t>
            </a:r>
            <a:r>
              <a:rPr lang="en" sz="1100"/>
              <a:t> Tune the prediction threshold to match your comfort with missed delays vs. extra alerts.</a:t>
            </a:r>
            <a:endParaRPr sz="1100"/>
          </a:p>
          <a:p>
            <a:pPr indent="-298450" lvl="0" marL="457200" rtl="0" algn="l">
              <a:lnSpc>
                <a:spcPct val="100000"/>
              </a:lnSpc>
              <a:spcBef>
                <a:spcPts val="0"/>
              </a:spcBef>
              <a:spcAft>
                <a:spcPts val="0"/>
              </a:spcAft>
              <a:buSzPts val="1100"/>
              <a:buChar char="●"/>
            </a:pPr>
            <a:r>
              <a:rPr b="1" lang="en" sz="1100">
                <a:solidFill>
                  <a:srgbClr val="38761D"/>
                </a:solidFill>
                <a:highlight>
                  <a:schemeClr val="accent6"/>
                </a:highlight>
              </a:rPr>
              <a:t>Focus Resources:</a:t>
            </a:r>
            <a:r>
              <a:rPr lang="en" sz="1100">
                <a:solidFill>
                  <a:srgbClr val="38761D"/>
                </a:solidFill>
                <a:highlight>
                  <a:schemeClr val="accent6"/>
                </a:highlight>
              </a:rPr>
              <a:t> </a:t>
            </a:r>
            <a:r>
              <a:rPr lang="en" sz="1100"/>
              <a:t>Direct staff and equipment to high-risk flights, leaving on-time flights to run smoothly.</a:t>
            </a:r>
            <a:endParaRPr sz="1100"/>
          </a:p>
          <a:p>
            <a:pPr indent="0" lvl="0" marL="0" rtl="0" algn="l">
              <a:spcBef>
                <a:spcPts val="1200"/>
              </a:spcBef>
              <a:spcAft>
                <a:spcPts val="0"/>
              </a:spcAft>
              <a:buNone/>
            </a:pPr>
            <a:r>
              <a:t/>
            </a:r>
            <a:endParaRPr>
              <a:solidFill>
                <a:schemeClr val="dk1"/>
              </a:solidFill>
              <a:latin typeface="Lexend Deca"/>
              <a:ea typeface="Lexend Deca"/>
              <a:cs typeface="Lexend Deca"/>
              <a:sym typeface="Lexend De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7" name="Shape 4197"/>
        <p:cNvGrpSpPr/>
        <p:nvPr/>
      </p:nvGrpSpPr>
      <p:grpSpPr>
        <a:xfrm>
          <a:off x="0" y="0"/>
          <a:ext cx="0" cy="0"/>
          <a:chOff x="0" y="0"/>
          <a:chExt cx="0" cy="0"/>
        </a:xfrm>
      </p:grpSpPr>
      <p:sp>
        <p:nvSpPr>
          <p:cNvPr id="4198" name="Google Shape;4198;p57"/>
          <p:cNvSpPr txBox="1"/>
          <p:nvPr>
            <p:ph type="title"/>
          </p:nvPr>
        </p:nvSpPr>
        <p:spPr>
          <a:xfrm>
            <a:off x="2232600" y="-81500"/>
            <a:ext cx="4678800" cy="53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Model 1: Machine Learning Prediction</a:t>
            </a:r>
            <a:endParaRPr sz="2400"/>
          </a:p>
        </p:txBody>
      </p:sp>
      <p:sp>
        <p:nvSpPr>
          <p:cNvPr id="4199" name="Google Shape;4199;p57"/>
          <p:cNvSpPr txBox="1"/>
          <p:nvPr>
            <p:ph idx="1" type="subTitle"/>
          </p:nvPr>
        </p:nvSpPr>
        <p:spPr>
          <a:xfrm>
            <a:off x="375750" y="265975"/>
            <a:ext cx="8392500" cy="351000"/>
          </a:xfrm>
          <a:prstGeom prst="rect">
            <a:avLst/>
          </a:prstGeom>
        </p:spPr>
        <p:txBody>
          <a:bodyPr anchorCtr="0" anchor="t" bIns="91425" lIns="91425" spcFirstLastPara="1" rIns="91425" wrap="square" tIns="91425">
            <a:noAutofit/>
          </a:bodyPr>
          <a:lstStyle/>
          <a:p>
            <a:pPr indent="0" lvl="0" marL="457200" rtl="0" algn="ctr">
              <a:lnSpc>
                <a:spcPct val="100000"/>
              </a:lnSpc>
              <a:spcBef>
                <a:spcPts val="0"/>
              </a:spcBef>
              <a:spcAft>
                <a:spcPts val="0"/>
              </a:spcAft>
              <a:buNone/>
            </a:pPr>
            <a:r>
              <a:rPr b="1" lang="en"/>
              <a:t>Logistic Regression Model: </a:t>
            </a:r>
            <a:r>
              <a:rPr b="1" lang="en"/>
              <a:t>Key Drivers of Carrier Delays</a:t>
            </a:r>
            <a:r>
              <a:rPr b="1" lang="en"/>
              <a:t> </a:t>
            </a:r>
            <a:endParaRPr b="1"/>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p:txBody>
      </p:sp>
      <p:sp>
        <p:nvSpPr>
          <p:cNvPr id="4200" name="Google Shape;4200;p57"/>
          <p:cNvSpPr txBox="1"/>
          <p:nvPr>
            <p:ph idx="1" type="subTitle"/>
          </p:nvPr>
        </p:nvSpPr>
        <p:spPr>
          <a:xfrm>
            <a:off x="0" y="416175"/>
            <a:ext cx="8996700" cy="663900"/>
          </a:xfrm>
          <a:prstGeom prst="rect">
            <a:avLst/>
          </a:prstGeom>
        </p:spPr>
        <p:txBody>
          <a:bodyPr anchorCtr="0" anchor="t" bIns="91425" lIns="91425" spcFirstLastPara="1" rIns="91425" wrap="square" tIns="91425">
            <a:noAutofit/>
          </a:bodyPr>
          <a:lstStyle/>
          <a:p>
            <a:pPr indent="0" lvl="0" marL="0" rtl="0" algn="ctr">
              <a:lnSpc>
                <a:spcPct val="100000"/>
              </a:lnSpc>
              <a:spcBef>
                <a:spcPts val="1200"/>
              </a:spcBef>
              <a:spcAft>
                <a:spcPts val="1200"/>
              </a:spcAft>
              <a:buNone/>
            </a:pPr>
            <a:r>
              <a:rPr b="1" lang="en" sz="1200">
                <a:latin typeface="Arial"/>
                <a:ea typeface="Arial"/>
                <a:cs typeface="Arial"/>
                <a:sym typeface="Arial"/>
              </a:rPr>
              <a:t>How effectively can historical flight operational and scheduling data be utilized to predict carrier-related </a:t>
            </a:r>
            <a:r>
              <a:rPr b="1" lang="en" sz="1200">
                <a:solidFill>
                  <a:srgbClr val="990000"/>
                </a:solidFill>
                <a:latin typeface="Arial"/>
                <a:ea typeface="Arial"/>
                <a:cs typeface="Arial"/>
                <a:sym typeface="Arial"/>
              </a:rPr>
              <a:t>delays</a:t>
            </a:r>
            <a:r>
              <a:rPr b="1" lang="en" sz="1200">
                <a:latin typeface="Arial"/>
                <a:ea typeface="Arial"/>
                <a:cs typeface="Arial"/>
                <a:sym typeface="Arial"/>
              </a:rPr>
              <a:t> in airline performance?</a:t>
            </a:r>
            <a:endParaRPr sz="1700"/>
          </a:p>
        </p:txBody>
      </p:sp>
      <p:sp>
        <p:nvSpPr>
          <p:cNvPr id="4201" name="Google Shape;4201;p57"/>
          <p:cNvSpPr txBox="1"/>
          <p:nvPr/>
        </p:nvSpPr>
        <p:spPr>
          <a:xfrm>
            <a:off x="5405400" y="1236250"/>
            <a:ext cx="3591300" cy="32034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1200"/>
              </a:spcBef>
              <a:spcAft>
                <a:spcPts val="0"/>
              </a:spcAft>
              <a:buSzPts val="1200"/>
              <a:buChar char="●"/>
            </a:pPr>
            <a:r>
              <a:rPr b="1" lang="en" sz="1200"/>
              <a:t>Holiday Months</a:t>
            </a:r>
            <a:r>
              <a:rPr lang="en" sz="1200"/>
              <a:t> (Nov/Dec) have the biggest jump in delay risk</a:t>
            </a:r>
            <a:br>
              <a:rPr lang="en" sz="1200"/>
            </a:br>
            <a:endParaRPr sz="1200"/>
          </a:p>
          <a:p>
            <a:pPr indent="-304800" lvl="0" marL="457200" rtl="0" algn="l">
              <a:lnSpc>
                <a:spcPct val="100000"/>
              </a:lnSpc>
              <a:spcBef>
                <a:spcPts val="0"/>
              </a:spcBef>
              <a:spcAft>
                <a:spcPts val="0"/>
              </a:spcAft>
              <a:buSzPts val="1200"/>
              <a:buChar char="●"/>
            </a:pPr>
            <a:r>
              <a:rPr b="1" lang="en" sz="1200"/>
              <a:t>Summer &amp; Year-End Peaks</a:t>
            </a:r>
            <a:r>
              <a:rPr lang="en" sz="1200"/>
              <a:t> (later months) boost delays</a:t>
            </a:r>
            <a:br>
              <a:rPr lang="en" sz="1200"/>
            </a:br>
            <a:endParaRPr sz="1200"/>
          </a:p>
          <a:p>
            <a:pPr indent="-304800" lvl="0" marL="457200" rtl="0" algn="l">
              <a:lnSpc>
                <a:spcPct val="100000"/>
              </a:lnSpc>
              <a:spcBef>
                <a:spcPts val="0"/>
              </a:spcBef>
              <a:spcAft>
                <a:spcPts val="0"/>
              </a:spcAft>
              <a:buSzPts val="1200"/>
              <a:buChar char="●"/>
            </a:pPr>
            <a:r>
              <a:rPr b="1" lang="en" sz="1200"/>
              <a:t>Off-Peak Quarters</a:t>
            </a:r>
            <a:r>
              <a:rPr lang="en" sz="1200"/>
              <a:t> (Q1/Q4) see fewer delays</a:t>
            </a:r>
            <a:br>
              <a:rPr lang="en" sz="1200"/>
            </a:br>
            <a:endParaRPr sz="1200"/>
          </a:p>
          <a:p>
            <a:pPr indent="-304800" lvl="0" marL="457200" rtl="0" algn="l">
              <a:lnSpc>
                <a:spcPct val="100000"/>
              </a:lnSpc>
              <a:spcBef>
                <a:spcPts val="0"/>
              </a:spcBef>
              <a:spcAft>
                <a:spcPts val="0"/>
              </a:spcAft>
              <a:buSzPts val="1200"/>
              <a:buChar char="●"/>
            </a:pPr>
            <a:r>
              <a:rPr b="1" lang="en" sz="1200"/>
              <a:t>More Reliable Carriers</a:t>
            </a:r>
            <a:r>
              <a:rPr lang="en" sz="1200"/>
              <a:t> (G4, MQ, 9E, PT, ZW, YX, OO) run below average delay rates</a:t>
            </a:r>
            <a:br>
              <a:rPr lang="en" sz="1200"/>
            </a:br>
            <a:endParaRPr sz="1200"/>
          </a:p>
          <a:p>
            <a:pPr indent="-304800" lvl="0" marL="457200" rtl="0" algn="l">
              <a:lnSpc>
                <a:spcPct val="100000"/>
              </a:lnSpc>
              <a:spcBef>
                <a:spcPts val="0"/>
              </a:spcBef>
              <a:spcAft>
                <a:spcPts val="0"/>
              </a:spcAft>
              <a:buSzPts val="1200"/>
              <a:buChar char="●"/>
            </a:pPr>
            <a:r>
              <a:rPr b="1" lang="en" sz="1200"/>
              <a:t>Upstream Disruptions</a:t>
            </a:r>
            <a:r>
              <a:rPr lang="en" sz="1200"/>
              <a:t> (late aircraft, diversions) further increase delay odds</a:t>
            </a:r>
            <a:br>
              <a:rPr lang="en" sz="1200"/>
            </a:br>
            <a:endParaRPr sz="1200"/>
          </a:p>
          <a:p>
            <a:pPr indent="0" lvl="0" marL="0" rtl="0" algn="l">
              <a:spcBef>
                <a:spcPts val="1200"/>
              </a:spcBef>
              <a:spcAft>
                <a:spcPts val="0"/>
              </a:spcAft>
              <a:buNone/>
            </a:pPr>
            <a:r>
              <a:t/>
            </a:r>
            <a:endParaRPr>
              <a:solidFill>
                <a:schemeClr val="dk1"/>
              </a:solidFill>
              <a:latin typeface="Lexend Deca"/>
              <a:ea typeface="Lexend Deca"/>
              <a:cs typeface="Lexend Deca"/>
              <a:sym typeface="Lexend Deca"/>
            </a:endParaRPr>
          </a:p>
        </p:txBody>
      </p:sp>
      <p:pic>
        <p:nvPicPr>
          <p:cNvPr id="4202" name="Google Shape;4202;p57"/>
          <p:cNvPicPr preferRelativeResize="0"/>
          <p:nvPr/>
        </p:nvPicPr>
        <p:blipFill>
          <a:blip r:embed="rId3">
            <a:alphaModFix/>
          </a:blip>
          <a:stretch>
            <a:fillRect/>
          </a:stretch>
        </p:blipFill>
        <p:spPr>
          <a:xfrm>
            <a:off x="152400" y="1236250"/>
            <a:ext cx="5190624" cy="3594014"/>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6" name="Shape 4206"/>
        <p:cNvGrpSpPr/>
        <p:nvPr/>
      </p:nvGrpSpPr>
      <p:grpSpPr>
        <a:xfrm>
          <a:off x="0" y="0"/>
          <a:ext cx="0" cy="0"/>
          <a:chOff x="0" y="0"/>
          <a:chExt cx="0" cy="0"/>
        </a:xfrm>
      </p:grpSpPr>
      <p:grpSp>
        <p:nvGrpSpPr>
          <p:cNvPr id="4207" name="Google Shape;4207;p58"/>
          <p:cNvGrpSpPr/>
          <p:nvPr/>
        </p:nvGrpSpPr>
        <p:grpSpPr>
          <a:xfrm rot="4060383">
            <a:off x="7290931" y="191869"/>
            <a:ext cx="1763564" cy="1672782"/>
            <a:chOff x="4138184" y="930105"/>
            <a:chExt cx="3959591" cy="3755764"/>
          </a:xfrm>
        </p:grpSpPr>
        <p:sp>
          <p:nvSpPr>
            <p:cNvPr id="4208" name="Google Shape;4208;p58"/>
            <p:cNvSpPr/>
            <p:nvPr/>
          </p:nvSpPr>
          <p:spPr>
            <a:xfrm>
              <a:off x="5909881" y="2233489"/>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9" name="Google Shape;4209;p58"/>
            <p:cNvGrpSpPr/>
            <p:nvPr/>
          </p:nvGrpSpPr>
          <p:grpSpPr>
            <a:xfrm>
              <a:off x="4138184" y="930105"/>
              <a:ext cx="3868174" cy="3755764"/>
              <a:chOff x="4138184" y="930105"/>
              <a:chExt cx="3868174" cy="3755764"/>
            </a:xfrm>
          </p:grpSpPr>
          <p:sp>
            <p:nvSpPr>
              <p:cNvPr id="4210" name="Google Shape;4210;p58"/>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58"/>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58"/>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58"/>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58"/>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58"/>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58"/>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58"/>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58"/>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58"/>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58"/>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58"/>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58"/>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58"/>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58"/>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58"/>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58"/>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58"/>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58"/>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58"/>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58"/>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58"/>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58"/>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58"/>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58"/>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58"/>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58"/>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58"/>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58"/>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58"/>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58"/>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58"/>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58"/>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58"/>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58"/>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58"/>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58"/>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58"/>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58"/>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58"/>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58"/>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58"/>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58"/>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58"/>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58"/>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58"/>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58"/>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58"/>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58"/>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58"/>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58"/>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58"/>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58"/>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58"/>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58"/>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58"/>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58"/>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58"/>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58"/>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58"/>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58"/>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58"/>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58"/>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58"/>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58"/>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58"/>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58"/>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58"/>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58"/>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58"/>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58"/>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58"/>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58"/>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58"/>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58"/>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58"/>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58"/>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58"/>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58"/>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58"/>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58"/>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58"/>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58"/>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58"/>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58"/>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58"/>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58"/>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58"/>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58"/>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58"/>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58"/>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58"/>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58"/>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58"/>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58"/>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58"/>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58"/>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58"/>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58"/>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58"/>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58"/>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58"/>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58"/>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58"/>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58"/>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58"/>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58"/>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58"/>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58"/>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58"/>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58"/>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58"/>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58"/>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58"/>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58"/>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58"/>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58"/>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58"/>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58"/>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58"/>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58"/>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58"/>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58"/>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58"/>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58"/>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58"/>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58"/>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58"/>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58"/>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58"/>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58"/>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58"/>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58"/>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58"/>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58"/>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45" name="Google Shape;4345;p58"/>
          <p:cNvSpPr txBox="1"/>
          <p:nvPr>
            <p:ph idx="1" type="subTitle"/>
          </p:nvPr>
        </p:nvSpPr>
        <p:spPr>
          <a:xfrm>
            <a:off x="241600" y="607825"/>
            <a:ext cx="7473900" cy="389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Prophet model: Additive Regression Model with Predictive </a:t>
            </a:r>
            <a:r>
              <a:rPr b="1" lang="en"/>
              <a:t>Forecasting</a:t>
            </a:r>
            <a:r>
              <a:rPr lang="en"/>
              <a:t> </a:t>
            </a:r>
            <a:endParaRPr/>
          </a:p>
          <a:p>
            <a:pPr indent="0" lvl="0" marL="0" rtl="0" algn="l">
              <a:lnSpc>
                <a:spcPct val="150000"/>
              </a:lnSpc>
              <a:spcBef>
                <a:spcPts val="0"/>
              </a:spcBef>
              <a:spcAft>
                <a:spcPts val="0"/>
              </a:spcAft>
              <a:buNone/>
            </a:pPr>
            <a:r>
              <a:t/>
            </a:r>
            <a:endParaRPr sz="1300"/>
          </a:p>
        </p:txBody>
      </p:sp>
      <p:sp>
        <p:nvSpPr>
          <p:cNvPr id="4346" name="Google Shape;4346;p58"/>
          <p:cNvSpPr txBox="1"/>
          <p:nvPr>
            <p:ph type="title"/>
          </p:nvPr>
        </p:nvSpPr>
        <p:spPr>
          <a:xfrm>
            <a:off x="2232600" y="73225"/>
            <a:ext cx="4678800" cy="5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Model 2: Machine Learning Prediction</a:t>
            </a:r>
            <a:endParaRPr sz="2800"/>
          </a:p>
        </p:txBody>
      </p:sp>
      <p:sp>
        <p:nvSpPr>
          <p:cNvPr id="4347" name="Google Shape;4347;p58"/>
          <p:cNvSpPr txBox="1"/>
          <p:nvPr/>
        </p:nvSpPr>
        <p:spPr>
          <a:xfrm>
            <a:off x="387525" y="1002913"/>
            <a:ext cx="647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Lexend Deca"/>
                <a:ea typeface="Lexend Deca"/>
                <a:cs typeface="Lexend Deca"/>
                <a:sym typeface="Lexend Deca"/>
              </a:rPr>
              <a:t>How effectively can historical flight operational and scheduling data be utilized to predict airport-related </a:t>
            </a:r>
            <a:r>
              <a:rPr b="1" lang="en" sz="1200">
                <a:solidFill>
                  <a:srgbClr val="990000"/>
                </a:solidFill>
                <a:latin typeface="Lexend Deca"/>
                <a:ea typeface="Lexend Deca"/>
                <a:cs typeface="Lexend Deca"/>
                <a:sym typeface="Lexend Deca"/>
              </a:rPr>
              <a:t>delays</a:t>
            </a:r>
            <a:r>
              <a:rPr b="1" lang="en" sz="1200">
                <a:solidFill>
                  <a:schemeClr val="dk1"/>
                </a:solidFill>
                <a:latin typeface="Lexend Deca"/>
                <a:ea typeface="Lexend Deca"/>
                <a:cs typeface="Lexend Deca"/>
                <a:sym typeface="Lexend Deca"/>
              </a:rPr>
              <a:t> in airline performance?</a:t>
            </a:r>
            <a:endParaRPr b="1" sz="1200">
              <a:solidFill>
                <a:schemeClr val="dk1"/>
              </a:solidFill>
              <a:latin typeface="Lexend Deca"/>
              <a:ea typeface="Lexend Deca"/>
              <a:cs typeface="Lexend Deca"/>
              <a:sym typeface="Lexend Deca"/>
            </a:endParaRPr>
          </a:p>
        </p:txBody>
      </p:sp>
      <p:pic>
        <p:nvPicPr>
          <p:cNvPr id="4348" name="Google Shape;4348;p58" title="download-5.png"/>
          <p:cNvPicPr preferRelativeResize="0"/>
          <p:nvPr/>
        </p:nvPicPr>
        <p:blipFill rotWithShape="1">
          <a:blip r:embed="rId3">
            <a:alphaModFix/>
          </a:blip>
          <a:srcRect b="0" l="0" r="0" t="0"/>
          <a:stretch/>
        </p:blipFill>
        <p:spPr>
          <a:xfrm>
            <a:off x="177725" y="1596000"/>
            <a:ext cx="6889990" cy="341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52" name="Shape 4352"/>
        <p:cNvGrpSpPr/>
        <p:nvPr/>
      </p:nvGrpSpPr>
      <p:grpSpPr>
        <a:xfrm>
          <a:off x="0" y="0"/>
          <a:ext cx="0" cy="0"/>
          <a:chOff x="0" y="0"/>
          <a:chExt cx="0" cy="0"/>
        </a:xfrm>
      </p:grpSpPr>
      <p:grpSp>
        <p:nvGrpSpPr>
          <p:cNvPr id="4353" name="Google Shape;4353;p59"/>
          <p:cNvGrpSpPr/>
          <p:nvPr/>
        </p:nvGrpSpPr>
        <p:grpSpPr>
          <a:xfrm rot="4060383">
            <a:off x="7290931" y="191869"/>
            <a:ext cx="1763564" cy="1672782"/>
            <a:chOff x="4138184" y="930105"/>
            <a:chExt cx="3959591" cy="3755764"/>
          </a:xfrm>
        </p:grpSpPr>
        <p:sp>
          <p:nvSpPr>
            <p:cNvPr id="4354" name="Google Shape;4354;p59"/>
            <p:cNvSpPr/>
            <p:nvPr/>
          </p:nvSpPr>
          <p:spPr>
            <a:xfrm>
              <a:off x="5909881" y="2233489"/>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5" name="Google Shape;4355;p59"/>
            <p:cNvGrpSpPr/>
            <p:nvPr/>
          </p:nvGrpSpPr>
          <p:grpSpPr>
            <a:xfrm>
              <a:off x="4138184" y="930105"/>
              <a:ext cx="3868174" cy="3755764"/>
              <a:chOff x="4138184" y="930105"/>
              <a:chExt cx="3868174" cy="3755764"/>
            </a:xfrm>
          </p:grpSpPr>
          <p:sp>
            <p:nvSpPr>
              <p:cNvPr id="4356" name="Google Shape;4356;p59"/>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59"/>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59"/>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59"/>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59"/>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59"/>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59"/>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59"/>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59"/>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59"/>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59"/>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59"/>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59"/>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59"/>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59"/>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59"/>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59"/>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59"/>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59"/>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59"/>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59"/>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59"/>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59"/>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59"/>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59"/>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59"/>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59"/>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59"/>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59"/>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59"/>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59"/>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59"/>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59"/>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59"/>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59"/>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59"/>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59"/>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59"/>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59"/>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59"/>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59"/>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59"/>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59"/>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59"/>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59"/>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59"/>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59"/>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59"/>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59"/>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59"/>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59"/>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59"/>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59"/>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59"/>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59"/>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59"/>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59"/>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59"/>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59"/>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59"/>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59"/>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59"/>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59"/>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59"/>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59"/>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59"/>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59"/>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59"/>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59"/>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59"/>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59"/>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59"/>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59"/>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59"/>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59"/>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59"/>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59"/>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59"/>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59"/>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59"/>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59"/>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59"/>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59"/>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59"/>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59"/>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59"/>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59"/>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59"/>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59"/>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59"/>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59"/>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59"/>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59"/>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59"/>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59"/>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59"/>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59"/>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59"/>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59"/>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59"/>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59"/>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59"/>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59"/>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59"/>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59"/>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59"/>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59"/>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59"/>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59"/>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59"/>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59"/>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59"/>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59"/>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59"/>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59"/>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59"/>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59"/>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59"/>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59"/>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59"/>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59"/>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59"/>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59"/>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59"/>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59"/>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59"/>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59"/>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59"/>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59"/>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59"/>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59"/>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59"/>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59"/>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59"/>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59"/>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91" name="Google Shape;4491;p59"/>
          <p:cNvSpPr txBox="1"/>
          <p:nvPr>
            <p:ph idx="1" type="subTitle"/>
          </p:nvPr>
        </p:nvSpPr>
        <p:spPr>
          <a:xfrm>
            <a:off x="241600" y="607825"/>
            <a:ext cx="7473900" cy="389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Prophet model: Additive Regression Model with Predictive Forecasting</a:t>
            </a:r>
            <a:r>
              <a:rPr lang="en"/>
              <a:t> </a:t>
            </a:r>
            <a:endParaRPr/>
          </a:p>
          <a:p>
            <a:pPr indent="0" lvl="0" marL="0" rtl="0" algn="l">
              <a:lnSpc>
                <a:spcPct val="150000"/>
              </a:lnSpc>
              <a:spcBef>
                <a:spcPts val="0"/>
              </a:spcBef>
              <a:spcAft>
                <a:spcPts val="0"/>
              </a:spcAft>
              <a:buNone/>
            </a:pPr>
            <a:r>
              <a:t/>
            </a:r>
            <a:endParaRPr sz="1300"/>
          </a:p>
        </p:txBody>
      </p:sp>
      <p:sp>
        <p:nvSpPr>
          <p:cNvPr id="4492" name="Google Shape;4492;p59"/>
          <p:cNvSpPr txBox="1"/>
          <p:nvPr>
            <p:ph type="title"/>
          </p:nvPr>
        </p:nvSpPr>
        <p:spPr>
          <a:xfrm>
            <a:off x="2232600" y="73225"/>
            <a:ext cx="4678800" cy="5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Model 2: Machine Learning Prediction</a:t>
            </a:r>
            <a:endParaRPr sz="2800"/>
          </a:p>
        </p:txBody>
      </p:sp>
      <p:pic>
        <p:nvPicPr>
          <p:cNvPr id="4493" name="Google Shape;4493;p59" title="download-3.png"/>
          <p:cNvPicPr preferRelativeResize="0"/>
          <p:nvPr/>
        </p:nvPicPr>
        <p:blipFill>
          <a:blip r:embed="rId3">
            <a:alphaModFix/>
          </a:blip>
          <a:stretch>
            <a:fillRect/>
          </a:stretch>
        </p:blipFill>
        <p:spPr>
          <a:xfrm>
            <a:off x="288350" y="1557025"/>
            <a:ext cx="5225974" cy="3469350"/>
          </a:xfrm>
          <a:prstGeom prst="rect">
            <a:avLst/>
          </a:prstGeom>
          <a:noFill/>
          <a:ln>
            <a:noFill/>
          </a:ln>
        </p:spPr>
      </p:pic>
      <p:sp>
        <p:nvSpPr>
          <p:cNvPr id="4494" name="Google Shape;4494;p59"/>
          <p:cNvSpPr txBox="1"/>
          <p:nvPr/>
        </p:nvSpPr>
        <p:spPr>
          <a:xfrm>
            <a:off x="5565750" y="1794325"/>
            <a:ext cx="2832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exend Deca"/>
                <a:ea typeface="Lexend Deca"/>
                <a:cs typeface="Lexend Deca"/>
                <a:sym typeface="Lexend Deca"/>
              </a:rPr>
              <a:t>The top graph shows the delay frequency averages are consistently increasing over the years.</a:t>
            </a:r>
            <a:endParaRPr sz="1200">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sz="1200">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sz="1200">
              <a:solidFill>
                <a:schemeClr val="dk1"/>
              </a:solidFill>
              <a:latin typeface="Lexend Deca"/>
              <a:ea typeface="Lexend Deca"/>
              <a:cs typeface="Lexend Deca"/>
              <a:sym typeface="Lexend Deca"/>
            </a:endParaRPr>
          </a:p>
          <a:p>
            <a:pPr indent="0" lvl="0" marL="0" rtl="0" algn="l">
              <a:spcBef>
                <a:spcPts val="0"/>
              </a:spcBef>
              <a:spcAft>
                <a:spcPts val="0"/>
              </a:spcAft>
              <a:buNone/>
            </a:pPr>
            <a:r>
              <a:t/>
            </a:r>
            <a:endParaRPr sz="1200">
              <a:solidFill>
                <a:schemeClr val="dk1"/>
              </a:solidFill>
              <a:latin typeface="Lexend Deca"/>
              <a:ea typeface="Lexend Deca"/>
              <a:cs typeface="Lexend Deca"/>
              <a:sym typeface="Lexend Deca"/>
            </a:endParaRPr>
          </a:p>
          <a:p>
            <a:pPr indent="0" lvl="0" marL="0" rtl="0" algn="l">
              <a:spcBef>
                <a:spcPts val="0"/>
              </a:spcBef>
              <a:spcAft>
                <a:spcPts val="0"/>
              </a:spcAft>
              <a:buNone/>
            </a:pPr>
            <a:r>
              <a:rPr lang="en" sz="1200">
                <a:solidFill>
                  <a:schemeClr val="dk1"/>
                </a:solidFill>
                <a:latin typeface="Lexend Deca"/>
                <a:ea typeface="Lexend Deca"/>
                <a:cs typeface="Lexend Deca"/>
                <a:sym typeface="Lexend Deca"/>
              </a:rPr>
              <a:t>The second graph shows </a:t>
            </a:r>
            <a:r>
              <a:rPr lang="en" sz="1200">
                <a:solidFill>
                  <a:schemeClr val="dk1"/>
                </a:solidFill>
                <a:latin typeface="Lexend Deca"/>
                <a:ea typeface="Lexend Deca"/>
                <a:cs typeface="Lexend Deca"/>
                <a:sym typeface="Lexend Deca"/>
              </a:rPr>
              <a:t>how delay frequency varies within each year, regardless of long-term trends</a:t>
            </a:r>
            <a:r>
              <a:rPr lang="en" sz="1200">
                <a:solidFill>
                  <a:schemeClr val="dk1"/>
                </a:solidFill>
                <a:latin typeface="Lexend Deca"/>
                <a:ea typeface="Lexend Deca"/>
                <a:cs typeface="Lexend Deca"/>
                <a:sym typeface="Lexend Deca"/>
              </a:rPr>
              <a:t>. Again we see unreliability around the beginning of the year. Otherwise, there are peaks throughout the year.</a:t>
            </a:r>
            <a:endParaRPr sz="1200">
              <a:solidFill>
                <a:schemeClr val="dk1"/>
              </a:solidFill>
              <a:latin typeface="Lexend Deca"/>
              <a:ea typeface="Lexend Deca"/>
              <a:cs typeface="Lexend Deca"/>
              <a:sym typeface="Lexend Deca"/>
            </a:endParaRPr>
          </a:p>
        </p:txBody>
      </p:sp>
      <p:sp>
        <p:nvSpPr>
          <p:cNvPr id="4495" name="Google Shape;4495;p59"/>
          <p:cNvSpPr txBox="1"/>
          <p:nvPr/>
        </p:nvSpPr>
        <p:spPr>
          <a:xfrm>
            <a:off x="387525" y="1002913"/>
            <a:ext cx="647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Lexend Deca"/>
                <a:ea typeface="Lexend Deca"/>
                <a:cs typeface="Lexend Deca"/>
                <a:sym typeface="Lexend Deca"/>
              </a:rPr>
              <a:t>How effectively can historical flight operational and scheduling data be utilized to predict airport-related </a:t>
            </a:r>
            <a:r>
              <a:rPr b="1" lang="en" sz="1200">
                <a:solidFill>
                  <a:srgbClr val="990000"/>
                </a:solidFill>
                <a:latin typeface="Lexend Deca"/>
                <a:ea typeface="Lexend Deca"/>
                <a:cs typeface="Lexend Deca"/>
                <a:sym typeface="Lexend Deca"/>
              </a:rPr>
              <a:t>delays</a:t>
            </a:r>
            <a:r>
              <a:rPr b="1" lang="en" sz="1200">
                <a:solidFill>
                  <a:schemeClr val="dk1"/>
                </a:solidFill>
                <a:latin typeface="Lexend Deca"/>
                <a:ea typeface="Lexend Deca"/>
                <a:cs typeface="Lexend Deca"/>
                <a:sym typeface="Lexend Deca"/>
              </a:rPr>
              <a:t> in airline performance?</a:t>
            </a:r>
            <a:endParaRPr b="1" sz="1200">
              <a:solidFill>
                <a:schemeClr val="dk1"/>
              </a:solidFill>
              <a:latin typeface="Lexend Deca"/>
              <a:ea typeface="Lexend Deca"/>
              <a:cs typeface="Lexend Deca"/>
              <a:sym typeface="Lexend De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499" name="Shape 4499"/>
        <p:cNvGrpSpPr/>
        <p:nvPr/>
      </p:nvGrpSpPr>
      <p:grpSpPr>
        <a:xfrm>
          <a:off x="0" y="0"/>
          <a:ext cx="0" cy="0"/>
          <a:chOff x="0" y="0"/>
          <a:chExt cx="0" cy="0"/>
        </a:xfrm>
      </p:grpSpPr>
      <p:grpSp>
        <p:nvGrpSpPr>
          <p:cNvPr id="4500" name="Google Shape;4500;p60"/>
          <p:cNvGrpSpPr/>
          <p:nvPr/>
        </p:nvGrpSpPr>
        <p:grpSpPr>
          <a:xfrm rot="4060383">
            <a:off x="7240906" y="443569"/>
            <a:ext cx="1763564" cy="1672782"/>
            <a:chOff x="4138184" y="930105"/>
            <a:chExt cx="3959591" cy="3755764"/>
          </a:xfrm>
        </p:grpSpPr>
        <p:sp>
          <p:nvSpPr>
            <p:cNvPr id="4501" name="Google Shape;4501;p60"/>
            <p:cNvSpPr/>
            <p:nvPr/>
          </p:nvSpPr>
          <p:spPr>
            <a:xfrm>
              <a:off x="5909881" y="2233489"/>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2" name="Google Shape;4502;p60"/>
            <p:cNvGrpSpPr/>
            <p:nvPr/>
          </p:nvGrpSpPr>
          <p:grpSpPr>
            <a:xfrm>
              <a:off x="4138184" y="930105"/>
              <a:ext cx="3868174" cy="3755764"/>
              <a:chOff x="4138184" y="930105"/>
              <a:chExt cx="3868174" cy="3755764"/>
            </a:xfrm>
          </p:grpSpPr>
          <p:sp>
            <p:nvSpPr>
              <p:cNvPr id="4503" name="Google Shape;4503;p60"/>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60"/>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60"/>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60"/>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60"/>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60"/>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60"/>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60"/>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60"/>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60"/>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60"/>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60"/>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60"/>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60"/>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60"/>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60"/>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60"/>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60"/>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60"/>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60"/>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60"/>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60"/>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60"/>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60"/>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60"/>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60"/>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60"/>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60"/>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60"/>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60"/>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60"/>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60"/>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60"/>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60"/>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60"/>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60"/>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60"/>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60"/>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60"/>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60"/>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60"/>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60"/>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60"/>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60"/>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60"/>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60"/>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60"/>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60"/>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60"/>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60"/>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60"/>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60"/>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60"/>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60"/>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60"/>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60"/>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60"/>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60"/>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60"/>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60"/>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60"/>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60"/>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60"/>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60"/>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60"/>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60"/>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60"/>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60"/>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60"/>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60"/>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60"/>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60"/>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60"/>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60"/>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60"/>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60"/>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60"/>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60"/>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60"/>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60"/>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60"/>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60"/>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60"/>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60"/>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60"/>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60"/>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60"/>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60"/>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60"/>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60"/>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60"/>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60"/>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60"/>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60"/>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60"/>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60"/>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60"/>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60"/>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60"/>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60"/>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60"/>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60"/>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60"/>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60"/>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60"/>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60"/>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60"/>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60"/>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60"/>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60"/>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60"/>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60"/>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60"/>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60"/>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60"/>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60"/>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60"/>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60"/>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60"/>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60"/>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60"/>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60"/>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60"/>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60"/>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60"/>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60"/>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60"/>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60"/>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60"/>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60"/>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60"/>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60"/>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60"/>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60"/>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60"/>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38" name="Google Shape;4638;p60"/>
          <p:cNvSpPr txBox="1"/>
          <p:nvPr>
            <p:ph type="title"/>
          </p:nvPr>
        </p:nvSpPr>
        <p:spPr>
          <a:xfrm>
            <a:off x="2232600" y="73225"/>
            <a:ext cx="4678800" cy="534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Model 2: Machine Learning Prediction</a:t>
            </a:r>
            <a:endParaRPr sz="2800"/>
          </a:p>
        </p:txBody>
      </p:sp>
      <p:sp>
        <p:nvSpPr>
          <p:cNvPr id="4639" name="Google Shape;4639;p60"/>
          <p:cNvSpPr txBox="1"/>
          <p:nvPr>
            <p:ph idx="1" type="subTitle"/>
          </p:nvPr>
        </p:nvSpPr>
        <p:spPr>
          <a:xfrm>
            <a:off x="6120775" y="1222850"/>
            <a:ext cx="2619600" cy="6075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800"/>
              <a:t>xx</a:t>
            </a:r>
            <a:endParaRPr sz="1800"/>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p:txBody>
      </p:sp>
      <p:sp>
        <p:nvSpPr>
          <p:cNvPr id="4640" name="Google Shape;4640;p60"/>
          <p:cNvSpPr txBox="1"/>
          <p:nvPr>
            <p:ph idx="1" type="subTitle"/>
          </p:nvPr>
        </p:nvSpPr>
        <p:spPr>
          <a:xfrm>
            <a:off x="0" y="550125"/>
            <a:ext cx="7861800" cy="3510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b="1" lang="en" sz="1400"/>
              <a:t>Logistic Regression Model: Predicting Carrier Related Delays </a:t>
            </a:r>
            <a:endParaRPr b="1" sz="1400"/>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p:txBody>
      </p:sp>
      <p:pic>
        <p:nvPicPr>
          <p:cNvPr id="4641" name="Google Shape;4641;p60"/>
          <p:cNvPicPr preferRelativeResize="0"/>
          <p:nvPr/>
        </p:nvPicPr>
        <p:blipFill>
          <a:blip r:embed="rId3">
            <a:alphaModFix/>
          </a:blip>
          <a:stretch>
            <a:fillRect/>
          </a:stretch>
        </p:blipFill>
        <p:spPr>
          <a:xfrm>
            <a:off x="1768875" y="849175"/>
            <a:ext cx="4550513" cy="424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8" name="Shape 3828"/>
        <p:cNvGrpSpPr/>
        <p:nvPr/>
      </p:nvGrpSpPr>
      <p:grpSpPr>
        <a:xfrm>
          <a:off x="0" y="0"/>
          <a:ext cx="0" cy="0"/>
          <a:chOff x="0" y="0"/>
          <a:chExt cx="0" cy="0"/>
        </a:xfrm>
      </p:grpSpPr>
      <p:grpSp>
        <p:nvGrpSpPr>
          <p:cNvPr id="3829" name="Google Shape;3829;p46"/>
          <p:cNvGrpSpPr/>
          <p:nvPr/>
        </p:nvGrpSpPr>
        <p:grpSpPr>
          <a:xfrm rot="4054143">
            <a:off x="7535991" y="194437"/>
            <a:ext cx="1505719" cy="1226382"/>
            <a:chOff x="4138184" y="930105"/>
            <a:chExt cx="3959591" cy="3755764"/>
          </a:xfrm>
        </p:grpSpPr>
        <p:sp>
          <p:nvSpPr>
            <p:cNvPr id="3830" name="Google Shape;3830;p46"/>
            <p:cNvSpPr/>
            <p:nvPr/>
          </p:nvSpPr>
          <p:spPr>
            <a:xfrm>
              <a:off x="5909881" y="2233489"/>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1" name="Google Shape;3831;p46"/>
            <p:cNvGrpSpPr/>
            <p:nvPr/>
          </p:nvGrpSpPr>
          <p:grpSpPr>
            <a:xfrm>
              <a:off x="4138184" y="930105"/>
              <a:ext cx="3868174" cy="3755764"/>
              <a:chOff x="4138184" y="930105"/>
              <a:chExt cx="3868174" cy="3755764"/>
            </a:xfrm>
          </p:grpSpPr>
          <p:sp>
            <p:nvSpPr>
              <p:cNvPr id="3832" name="Google Shape;3832;p46"/>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46"/>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46"/>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46"/>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46"/>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46"/>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46"/>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46"/>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46"/>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46"/>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46"/>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46"/>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46"/>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46"/>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46"/>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46"/>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46"/>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46"/>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46"/>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46"/>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46"/>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46"/>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46"/>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46"/>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46"/>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46"/>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46"/>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46"/>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46"/>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46"/>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46"/>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46"/>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46"/>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46"/>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46"/>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46"/>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46"/>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46"/>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46"/>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46"/>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46"/>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46"/>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46"/>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46"/>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46"/>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46"/>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46"/>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46"/>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46"/>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46"/>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46"/>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46"/>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46"/>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46"/>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46"/>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46"/>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46"/>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46"/>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46"/>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46"/>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46"/>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46"/>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46"/>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46"/>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46"/>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46"/>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46"/>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46"/>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46"/>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46"/>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46"/>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46"/>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46"/>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46"/>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46"/>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46"/>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46"/>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46"/>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46"/>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46"/>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46"/>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46"/>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46"/>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46"/>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46"/>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46"/>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46"/>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46"/>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46"/>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46"/>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46"/>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46"/>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46"/>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46"/>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46"/>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46"/>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46"/>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46"/>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46"/>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46"/>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46"/>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46"/>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46"/>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6"/>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6"/>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6"/>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6"/>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6"/>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6"/>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6"/>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6"/>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6"/>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6"/>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6"/>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46"/>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46"/>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6"/>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6"/>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6"/>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6"/>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6"/>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6"/>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6"/>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6"/>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6"/>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6"/>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6"/>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6"/>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6"/>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6"/>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6"/>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6"/>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6"/>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6"/>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6"/>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67" name="Google Shape;3967;p46"/>
          <p:cNvSpPr txBox="1"/>
          <p:nvPr>
            <p:ph type="title"/>
          </p:nvPr>
        </p:nvSpPr>
        <p:spPr>
          <a:xfrm>
            <a:off x="1743075" y="230075"/>
            <a:ext cx="5505600" cy="102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Introducing the data</a:t>
            </a:r>
            <a:endParaRPr sz="4000"/>
          </a:p>
        </p:txBody>
      </p:sp>
      <p:sp>
        <p:nvSpPr>
          <p:cNvPr id="3968" name="Google Shape;3968;p46"/>
          <p:cNvSpPr txBox="1"/>
          <p:nvPr>
            <p:ph idx="1" type="subTitle"/>
          </p:nvPr>
        </p:nvSpPr>
        <p:spPr>
          <a:xfrm>
            <a:off x="1460750" y="1130700"/>
            <a:ext cx="6889200" cy="3633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700"/>
              <a:t>United States Department of Transportation Website</a:t>
            </a:r>
            <a:endParaRPr sz="1700"/>
          </a:p>
          <a:p>
            <a:pPr indent="-336550" lvl="0" marL="457200" rtl="0" algn="l">
              <a:lnSpc>
                <a:spcPct val="150000"/>
              </a:lnSpc>
              <a:spcBef>
                <a:spcPts val="0"/>
              </a:spcBef>
              <a:spcAft>
                <a:spcPts val="0"/>
              </a:spcAft>
              <a:buSzPts val="1700"/>
              <a:buChar char="●"/>
            </a:pPr>
            <a:r>
              <a:rPr lang="en" sz="1700"/>
              <a:t>Data f</a:t>
            </a:r>
            <a:r>
              <a:rPr lang="en" sz="1700"/>
              <a:t>rom</a:t>
            </a:r>
            <a:r>
              <a:rPr lang="en" sz="1700"/>
              <a:t> 2018 to 2024 </a:t>
            </a:r>
            <a:endParaRPr sz="1700"/>
          </a:p>
          <a:p>
            <a:pPr indent="-336550" lvl="0" marL="457200" rtl="0" algn="l">
              <a:lnSpc>
                <a:spcPct val="150000"/>
              </a:lnSpc>
              <a:spcBef>
                <a:spcPts val="0"/>
              </a:spcBef>
              <a:spcAft>
                <a:spcPts val="0"/>
              </a:spcAft>
              <a:buSzPts val="1700"/>
              <a:buChar char="●"/>
            </a:pPr>
            <a:r>
              <a:rPr lang="en" sz="1700"/>
              <a:t>140,875 rows, 21 columns </a:t>
            </a:r>
            <a:endParaRPr sz="1700"/>
          </a:p>
          <a:p>
            <a:pPr indent="-336550" lvl="0" marL="457200" rtl="0" algn="l">
              <a:lnSpc>
                <a:spcPct val="150000"/>
              </a:lnSpc>
              <a:spcBef>
                <a:spcPts val="0"/>
              </a:spcBef>
              <a:spcAft>
                <a:spcPts val="0"/>
              </a:spcAft>
              <a:buSzPts val="1700"/>
              <a:buChar char="●"/>
            </a:pPr>
            <a:r>
              <a:rPr lang="en" sz="1700"/>
              <a:t>Important Columns: date, carrier, airport, delays (count and minutes), delay types (weather, late aircraft, security…) </a:t>
            </a:r>
            <a:endParaRPr sz="1700"/>
          </a:p>
          <a:p>
            <a:pPr indent="-336550" lvl="0" marL="457200" rtl="0" algn="l">
              <a:lnSpc>
                <a:spcPct val="150000"/>
              </a:lnSpc>
              <a:spcBef>
                <a:spcPts val="0"/>
              </a:spcBef>
              <a:spcAft>
                <a:spcPts val="0"/>
              </a:spcAft>
              <a:buSzPts val="1700"/>
              <a:buChar char="●"/>
            </a:pPr>
            <a:r>
              <a:rPr lang="en" sz="1700"/>
              <a:t>Logistic Regression(Prediction) and </a:t>
            </a:r>
            <a:r>
              <a:rPr lang="en" sz="1700"/>
              <a:t>Prophet Models(Forecasting) are built off these important columns</a:t>
            </a:r>
            <a:r>
              <a:rPr lang="en" sz="1700"/>
              <a:t> </a:t>
            </a:r>
            <a:endParaRPr sz="1700"/>
          </a:p>
          <a:p>
            <a:pPr indent="-336550" lvl="0" marL="457200" rtl="0" algn="l">
              <a:lnSpc>
                <a:spcPct val="150000"/>
              </a:lnSpc>
              <a:spcBef>
                <a:spcPts val="0"/>
              </a:spcBef>
              <a:spcAft>
                <a:spcPts val="0"/>
              </a:spcAft>
              <a:buSzPts val="1700"/>
              <a:buChar char="●"/>
            </a:pPr>
            <a:r>
              <a:rPr lang="en" sz="1700"/>
              <a:t>A delay occurs if the flight is delayed 15+ minutes </a:t>
            </a:r>
            <a:endParaRPr sz="1700"/>
          </a:p>
          <a:p>
            <a:pPr indent="-336550" lvl="0" marL="457200" rtl="0" algn="l">
              <a:lnSpc>
                <a:spcPct val="150000"/>
              </a:lnSpc>
              <a:spcBef>
                <a:spcPts val="0"/>
              </a:spcBef>
              <a:spcAft>
                <a:spcPts val="0"/>
              </a:spcAft>
              <a:buSzPts val="1700"/>
              <a:buChar char="●"/>
            </a:pPr>
            <a:r>
              <a:rPr lang="en" sz="1700"/>
              <a:t>26 carriers</a:t>
            </a:r>
            <a:endParaRPr sz="1700"/>
          </a:p>
          <a:p>
            <a:pPr indent="-336550" lvl="0" marL="457200" rtl="0" algn="l">
              <a:lnSpc>
                <a:spcPct val="150000"/>
              </a:lnSpc>
              <a:spcBef>
                <a:spcPts val="0"/>
              </a:spcBef>
              <a:spcAft>
                <a:spcPts val="0"/>
              </a:spcAft>
              <a:buSzPts val="1700"/>
              <a:buChar char="●"/>
            </a:pPr>
            <a:r>
              <a:rPr lang="en" sz="1700"/>
              <a:t>388 airports</a:t>
            </a:r>
            <a:endParaRPr sz="1700"/>
          </a:p>
          <a:p>
            <a:pPr indent="0" lvl="0" marL="457200" rtl="0" algn="ctr">
              <a:spcBef>
                <a:spcPts val="0"/>
              </a:spcBef>
              <a:spcAft>
                <a:spcPts val="0"/>
              </a:spcAft>
              <a:buNone/>
            </a:pPr>
            <a:r>
              <a:t/>
            </a:r>
            <a:endParaRPr/>
          </a:p>
          <a:p>
            <a:pPr indent="0" lvl="0" marL="45720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72" name="Shape 3972"/>
        <p:cNvGrpSpPr/>
        <p:nvPr/>
      </p:nvGrpSpPr>
      <p:grpSpPr>
        <a:xfrm>
          <a:off x="0" y="0"/>
          <a:ext cx="0" cy="0"/>
          <a:chOff x="0" y="0"/>
          <a:chExt cx="0" cy="0"/>
        </a:xfrm>
      </p:grpSpPr>
      <p:sp>
        <p:nvSpPr>
          <p:cNvPr id="3973" name="Google Shape;3973;p47"/>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DELAY CAUSES</a:t>
            </a:r>
            <a:endParaRPr/>
          </a:p>
        </p:txBody>
      </p:sp>
      <p:grpSp>
        <p:nvGrpSpPr>
          <p:cNvPr id="3974" name="Google Shape;3974;p47"/>
          <p:cNvGrpSpPr/>
          <p:nvPr/>
        </p:nvGrpSpPr>
        <p:grpSpPr>
          <a:xfrm rot="-7874487">
            <a:off x="7312599" y="4030257"/>
            <a:ext cx="1580608" cy="1422013"/>
            <a:chOff x="3831720" y="930105"/>
            <a:chExt cx="4174638" cy="3755764"/>
          </a:xfrm>
        </p:grpSpPr>
        <p:sp>
          <p:nvSpPr>
            <p:cNvPr id="3975" name="Google Shape;3975;p47"/>
            <p:cNvSpPr/>
            <p:nvPr/>
          </p:nvSpPr>
          <p:spPr>
            <a:xfrm>
              <a:off x="3831720" y="1171461"/>
              <a:ext cx="2187893" cy="2136822"/>
            </a:xfrm>
            <a:custGeom>
              <a:rect b="b" l="l" r="r" t="t"/>
              <a:pathLst>
                <a:path extrusionOk="0" h="99076" w="101444">
                  <a:moveTo>
                    <a:pt x="14196" y="0"/>
                  </a:moveTo>
                  <a:lnTo>
                    <a:pt x="13949" y="247"/>
                  </a:lnTo>
                  <a:cubicBezTo>
                    <a:pt x="13167" y="1029"/>
                    <a:pt x="14217" y="2900"/>
                    <a:pt x="15657" y="4361"/>
                  </a:cubicBezTo>
                  <a:lnTo>
                    <a:pt x="47276" y="36103"/>
                  </a:lnTo>
                  <a:lnTo>
                    <a:pt x="49374" y="38223"/>
                  </a:lnTo>
                  <a:cubicBezTo>
                    <a:pt x="38492" y="44025"/>
                    <a:pt x="28062" y="50051"/>
                    <a:pt x="19956" y="55257"/>
                  </a:cubicBezTo>
                  <a:lnTo>
                    <a:pt x="640" y="54413"/>
                  </a:lnTo>
                  <a:lnTo>
                    <a:pt x="495" y="54577"/>
                  </a:lnTo>
                  <a:cubicBezTo>
                    <a:pt x="1" y="55194"/>
                    <a:pt x="105" y="56080"/>
                    <a:pt x="722" y="56574"/>
                  </a:cubicBezTo>
                  <a:lnTo>
                    <a:pt x="8806" y="63012"/>
                  </a:lnTo>
                  <a:cubicBezTo>
                    <a:pt x="3808" y="66983"/>
                    <a:pt x="3602" y="68320"/>
                    <a:pt x="3972" y="69060"/>
                  </a:cubicBezTo>
                  <a:cubicBezTo>
                    <a:pt x="4166" y="69418"/>
                    <a:pt x="4567" y="69740"/>
                    <a:pt x="5666" y="69740"/>
                  </a:cubicBezTo>
                  <a:cubicBezTo>
                    <a:pt x="6782" y="69740"/>
                    <a:pt x="8617" y="69408"/>
                    <a:pt x="11686" y="68443"/>
                  </a:cubicBezTo>
                  <a:lnTo>
                    <a:pt x="12489" y="78729"/>
                  </a:lnTo>
                  <a:cubicBezTo>
                    <a:pt x="12530" y="79121"/>
                    <a:pt x="12695" y="79470"/>
                    <a:pt x="12983" y="79717"/>
                  </a:cubicBezTo>
                  <a:cubicBezTo>
                    <a:pt x="13234" y="79932"/>
                    <a:pt x="13548" y="80054"/>
                    <a:pt x="13884" y="80054"/>
                  </a:cubicBezTo>
                  <a:cubicBezTo>
                    <a:pt x="13932" y="80054"/>
                    <a:pt x="13982" y="80051"/>
                    <a:pt x="14031" y="80046"/>
                  </a:cubicBezTo>
                  <a:lnTo>
                    <a:pt x="14237" y="80026"/>
                  </a:lnTo>
                  <a:lnTo>
                    <a:pt x="14258" y="79985"/>
                  </a:lnTo>
                  <a:lnTo>
                    <a:pt x="14319" y="79985"/>
                  </a:lnTo>
                  <a:lnTo>
                    <a:pt x="21561" y="68176"/>
                  </a:lnTo>
                  <a:lnTo>
                    <a:pt x="21582" y="68176"/>
                  </a:lnTo>
                  <a:lnTo>
                    <a:pt x="24421" y="63527"/>
                  </a:lnTo>
                  <a:cubicBezTo>
                    <a:pt x="33163" y="59762"/>
                    <a:pt x="43902" y="54558"/>
                    <a:pt x="54703" y="48838"/>
                  </a:cubicBezTo>
                  <a:lnTo>
                    <a:pt x="55505" y="52007"/>
                  </a:lnTo>
                  <a:lnTo>
                    <a:pt x="63981" y="95351"/>
                  </a:lnTo>
                  <a:cubicBezTo>
                    <a:pt x="64351" y="97244"/>
                    <a:pt x="65236" y="99076"/>
                    <a:pt x="66265" y="99076"/>
                  </a:cubicBezTo>
                  <a:lnTo>
                    <a:pt x="66430" y="99076"/>
                  </a:lnTo>
                  <a:lnTo>
                    <a:pt x="66759" y="99013"/>
                  </a:lnTo>
                  <a:lnTo>
                    <a:pt x="66759" y="98994"/>
                  </a:lnTo>
                  <a:lnTo>
                    <a:pt x="66800" y="98994"/>
                  </a:lnTo>
                  <a:lnTo>
                    <a:pt x="68322" y="70645"/>
                  </a:lnTo>
                  <a:cubicBezTo>
                    <a:pt x="68671" y="70480"/>
                    <a:pt x="69000" y="70294"/>
                    <a:pt x="69351" y="70110"/>
                  </a:cubicBezTo>
                  <a:cubicBezTo>
                    <a:pt x="69433" y="70069"/>
                    <a:pt x="69515" y="70028"/>
                    <a:pt x="69576" y="69987"/>
                  </a:cubicBezTo>
                  <a:cubicBezTo>
                    <a:pt x="71614" y="68917"/>
                    <a:pt x="73444" y="67785"/>
                    <a:pt x="74760" y="66797"/>
                  </a:cubicBezTo>
                  <a:cubicBezTo>
                    <a:pt x="76777" y="65296"/>
                    <a:pt x="76839" y="64679"/>
                    <a:pt x="76633" y="64287"/>
                  </a:cubicBezTo>
                  <a:cubicBezTo>
                    <a:pt x="76511" y="64078"/>
                    <a:pt x="76301" y="63892"/>
                    <a:pt x="75762" y="63892"/>
                  </a:cubicBezTo>
                  <a:cubicBezTo>
                    <a:pt x="75297" y="63892"/>
                    <a:pt x="74590" y="64030"/>
                    <a:pt x="73485" y="64411"/>
                  </a:cubicBezTo>
                  <a:cubicBezTo>
                    <a:pt x="72107" y="64905"/>
                    <a:pt x="70379" y="65667"/>
                    <a:pt x="68548" y="66613"/>
                  </a:cubicBezTo>
                  <a:lnTo>
                    <a:pt x="68753" y="62910"/>
                  </a:lnTo>
                  <a:lnTo>
                    <a:pt x="68816" y="62888"/>
                  </a:lnTo>
                  <a:lnTo>
                    <a:pt x="68816" y="62024"/>
                  </a:lnTo>
                  <a:cubicBezTo>
                    <a:pt x="68877" y="61983"/>
                    <a:pt x="68939" y="61964"/>
                    <a:pt x="69022" y="61922"/>
                  </a:cubicBezTo>
                  <a:cubicBezTo>
                    <a:pt x="69617" y="61634"/>
                    <a:pt x="70235" y="61325"/>
                    <a:pt x="70852" y="60996"/>
                  </a:cubicBezTo>
                  <a:cubicBezTo>
                    <a:pt x="71263" y="60770"/>
                    <a:pt x="71655" y="60565"/>
                    <a:pt x="72045" y="60338"/>
                  </a:cubicBezTo>
                  <a:cubicBezTo>
                    <a:pt x="73589" y="59474"/>
                    <a:pt x="74966" y="58590"/>
                    <a:pt x="76016" y="57808"/>
                  </a:cubicBezTo>
                  <a:cubicBezTo>
                    <a:pt x="76345" y="57561"/>
                    <a:pt x="76592" y="57355"/>
                    <a:pt x="76818" y="57169"/>
                  </a:cubicBezTo>
                  <a:cubicBezTo>
                    <a:pt x="78052" y="56100"/>
                    <a:pt x="78073" y="55606"/>
                    <a:pt x="77909" y="55277"/>
                  </a:cubicBezTo>
                  <a:cubicBezTo>
                    <a:pt x="77789" y="55071"/>
                    <a:pt x="77583" y="54893"/>
                    <a:pt x="77062" y="54893"/>
                  </a:cubicBezTo>
                  <a:cubicBezTo>
                    <a:pt x="76598" y="54893"/>
                    <a:pt x="75885" y="55034"/>
                    <a:pt x="74760" y="55422"/>
                  </a:cubicBezTo>
                  <a:cubicBezTo>
                    <a:pt x="74472" y="55524"/>
                    <a:pt x="74143" y="55647"/>
                    <a:pt x="73814" y="55771"/>
                  </a:cubicBezTo>
                  <a:cubicBezTo>
                    <a:pt x="72437" y="56305"/>
                    <a:pt x="70852" y="57046"/>
                    <a:pt x="69227" y="57910"/>
                  </a:cubicBezTo>
                  <a:cubicBezTo>
                    <a:pt x="69145" y="57951"/>
                    <a:pt x="69083" y="57992"/>
                    <a:pt x="69000" y="58033"/>
                  </a:cubicBezTo>
                  <a:lnTo>
                    <a:pt x="69186" y="54906"/>
                  </a:lnTo>
                  <a:cubicBezTo>
                    <a:pt x="69741" y="54618"/>
                    <a:pt x="70297" y="54330"/>
                    <a:pt x="70873" y="54023"/>
                  </a:cubicBezTo>
                  <a:cubicBezTo>
                    <a:pt x="70975" y="53982"/>
                    <a:pt x="71531" y="53672"/>
                    <a:pt x="72333" y="53220"/>
                  </a:cubicBezTo>
                  <a:cubicBezTo>
                    <a:pt x="75501" y="51431"/>
                    <a:pt x="82578" y="47212"/>
                    <a:pt x="81673" y="45506"/>
                  </a:cubicBezTo>
                  <a:cubicBezTo>
                    <a:pt x="81501" y="45181"/>
                    <a:pt x="81095" y="45043"/>
                    <a:pt x="80528" y="45043"/>
                  </a:cubicBezTo>
                  <a:cubicBezTo>
                    <a:pt x="79873" y="45043"/>
                    <a:pt x="79003" y="45228"/>
                    <a:pt x="78032" y="45526"/>
                  </a:cubicBezTo>
                  <a:cubicBezTo>
                    <a:pt x="75029" y="46431"/>
                    <a:pt x="71038" y="48386"/>
                    <a:pt x="69494" y="49187"/>
                  </a:cubicBezTo>
                  <a:lnTo>
                    <a:pt x="69535" y="48323"/>
                  </a:lnTo>
                  <a:lnTo>
                    <a:pt x="69659" y="45917"/>
                  </a:lnTo>
                  <a:lnTo>
                    <a:pt x="69968" y="40424"/>
                  </a:lnTo>
                  <a:cubicBezTo>
                    <a:pt x="70009" y="40404"/>
                    <a:pt x="70029" y="40382"/>
                    <a:pt x="70070" y="40363"/>
                  </a:cubicBezTo>
                  <a:cubicBezTo>
                    <a:pt x="70379" y="40198"/>
                    <a:pt x="70709" y="39992"/>
                    <a:pt x="71038" y="39806"/>
                  </a:cubicBezTo>
                  <a:cubicBezTo>
                    <a:pt x="71222" y="39683"/>
                    <a:pt x="71428" y="39581"/>
                    <a:pt x="71614" y="39477"/>
                  </a:cubicBezTo>
                  <a:cubicBezTo>
                    <a:pt x="71675" y="39436"/>
                    <a:pt x="71757" y="39395"/>
                    <a:pt x="71839" y="39334"/>
                  </a:cubicBezTo>
                  <a:cubicBezTo>
                    <a:pt x="74020" y="38059"/>
                    <a:pt x="76222" y="36762"/>
                    <a:pt x="78381" y="35467"/>
                  </a:cubicBezTo>
                  <a:cubicBezTo>
                    <a:pt x="88338" y="29418"/>
                    <a:pt x="101443" y="20860"/>
                    <a:pt x="100826" y="17898"/>
                  </a:cubicBezTo>
                  <a:lnTo>
                    <a:pt x="100846" y="17528"/>
                  </a:lnTo>
                  <a:lnTo>
                    <a:pt x="100703" y="17610"/>
                  </a:lnTo>
                  <a:cubicBezTo>
                    <a:pt x="100440" y="17209"/>
                    <a:pt x="99845" y="17029"/>
                    <a:pt x="98986" y="17029"/>
                  </a:cubicBezTo>
                  <a:cubicBezTo>
                    <a:pt x="92656" y="17029"/>
                    <a:pt x="72016" y="26829"/>
                    <a:pt x="64825" y="30343"/>
                  </a:cubicBezTo>
                  <a:lnTo>
                    <a:pt x="58406" y="26497"/>
                  </a:lnTo>
                  <a:lnTo>
                    <a:pt x="57748" y="26105"/>
                  </a:lnTo>
                  <a:cubicBezTo>
                    <a:pt x="60258" y="24706"/>
                    <a:pt x="68177" y="20098"/>
                    <a:pt x="67231" y="18309"/>
                  </a:cubicBezTo>
                  <a:cubicBezTo>
                    <a:pt x="67094" y="18044"/>
                    <a:pt x="66825" y="17807"/>
                    <a:pt x="66112" y="17807"/>
                  </a:cubicBezTo>
                  <a:cubicBezTo>
                    <a:pt x="65440" y="17807"/>
                    <a:pt x="64371" y="18018"/>
                    <a:pt x="62644" y="18617"/>
                  </a:cubicBezTo>
                  <a:cubicBezTo>
                    <a:pt x="60258" y="19440"/>
                    <a:pt x="57233" y="20819"/>
                    <a:pt x="54106" y="22465"/>
                  </a:cubicBezTo>
                  <a:cubicBezTo>
                    <a:pt x="53675" y="22690"/>
                    <a:pt x="53263" y="22937"/>
                    <a:pt x="52830" y="23164"/>
                  </a:cubicBezTo>
                  <a:lnTo>
                    <a:pt x="51061" y="22095"/>
                  </a:lnTo>
                  <a:lnTo>
                    <a:pt x="50156" y="21560"/>
                  </a:lnTo>
                  <a:cubicBezTo>
                    <a:pt x="52111" y="20510"/>
                    <a:pt x="53859" y="19420"/>
                    <a:pt x="55135" y="18474"/>
                  </a:cubicBezTo>
                  <a:cubicBezTo>
                    <a:pt x="57172" y="16952"/>
                    <a:pt x="57233" y="16334"/>
                    <a:pt x="57007" y="15943"/>
                  </a:cubicBezTo>
                  <a:cubicBezTo>
                    <a:pt x="56872" y="15689"/>
                    <a:pt x="56560" y="15582"/>
                    <a:pt x="56131" y="15582"/>
                  </a:cubicBezTo>
                  <a:cubicBezTo>
                    <a:pt x="54095" y="15582"/>
                    <a:pt x="49414" y="17998"/>
                    <a:pt x="48326" y="18576"/>
                  </a:cubicBezTo>
                  <a:cubicBezTo>
                    <a:pt x="47770" y="18885"/>
                    <a:pt x="47215" y="19193"/>
                    <a:pt x="46700" y="19481"/>
                  </a:cubicBezTo>
                  <a:lnTo>
                    <a:pt x="43120" y="17342"/>
                  </a:lnTo>
                  <a:lnTo>
                    <a:pt x="42771" y="17136"/>
                  </a:lnTo>
                  <a:cubicBezTo>
                    <a:pt x="44972" y="15902"/>
                    <a:pt x="49498" y="13186"/>
                    <a:pt x="48839" y="11952"/>
                  </a:cubicBezTo>
                  <a:cubicBezTo>
                    <a:pt x="48704" y="11699"/>
                    <a:pt x="48395" y="11592"/>
                    <a:pt x="47970" y="11592"/>
                  </a:cubicBezTo>
                  <a:cubicBezTo>
                    <a:pt x="45937" y="11592"/>
                    <a:pt x="41247" y="14028"/>
                    <a:pt x="40158" y="14606"/>
                  </a:cubicBezTo>
                  <a:cubicBezTo>
                    <a:pt x="39870" y="14750"/>
                    <a:pt x="39582" y="14894"/>
                    <a:pt x="39315" y="15059"/>
                  </a:cubicBezTo>
                  <a:lnTo>
                    <a:pt x="14196" y="0"/>
                  </a:lnTo>
                  <a:close/>
                </a:path>
              </a:pathLst>
            </a:custGeom>
            <a:solidFill>
              <a:srgbClr val="13394F">
                <a:alpha val="34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6" name="Google Shape;3976;p47"/>
            <p:cNvGrpSpPr/>
            <p:nvPr/>
          </p:nvGrpSpPr>
          <p:grpSpPr>
            <a:xfrm>
              <a:off x="4138184" y="930105"/>
              <a:ext cx="3868174" cy="3755764"/>
              <a:chOff x="4138184" y="930105"/>
              <a:chExt cx="3868174" cy="3755764"/>
            </a:xfrm>
          </p:grpSpPr>
          <p:sp>
            <p:nvSpPr>
              <p:cNvPr id="3977" name="Google Shape;3977;p47"/>
              <p:cNvSpPr/>
              <p:nvPr/>
            </p:nvSpPr>
            <p:spPr>
              <a:xfrm>
                <a:off x="4138184" y="930105"/>
                <a:ext cx="3868174" cy="3755764"/>
              </a:xfrm>
              <a:custGeom>
                <a:rect b="b" l="l" r="r" t="t"/>
                <a:pathLst>
                  <a:path extrusionOk="0" h="174140" w="179352">
                    <a:moveTo>
                      <a:pt x="24442" y="1"/>
                    </a:moveTo>
                    <a:lnTo>
                      <a:pt x="24442" y="1"/>
                    </a:lnTo>
                    <a:cubicBezTo>
                      <a:pt x="23537" y="886"/>
                      <a:pt x="24915" y="3704"/>
                      <a:pt x="27466" y="6276"/>
                    </a:cubicBezTo>
                    <a:lnTo>
                      <a:pt x="88011" y="67066"/>
                    </a:lnTo>
                    <a:cubicBezTo>
                      <a:pt x="87846" y="67170"/>
                      <a:pt x="87660" y="67252"/>
                      <a:pt x="87495" y="67354"/>
                    </a:cubicBezTo>
                    <a:cubicBezTo>
                      <a:pt x="67109" y="78175"/>
                      <a:pt x="48778" y="88832"/>
                      <a:pt x="34748" y="97842"/>
                    </a:cubicBezTo>
                    <a:lnTo>
                      <a:pt x="598" y="96361"/>
                    </a:lnTo>
                    <a:lnTo>
                      <a:pt x="598" y="96361"/>
                    </a:lnTo>
                    <a:cubicBezTo>
                      <a:pt x="1" y="97123"/>
                      <a:pt x="124" y="98254"/>
                      <a:pt x="886" y="98871"/>
                    </a:cubicBezTo>
                    <a:lnTo>
                      <a:pt x="15967" y="110885"/>
                    </a:lnTo>
                    <a:cubicBezTo>
                      <a:pt x="9403" y="115987"/>
                      <a:pt x="6029" y="119670"/>
                      <a:pt x="6852" y="121253"/>
                    </a:cubicBezTo>
                    <a:cubicBezTo>
                      <a:pt x="7150" y="121805"/>
                      <a:pt x="7957" y="122070"/>
                      <a:pt x="9222" y="122070"/>
                    </a:cubicBezTo>
                    <a:cubicBezTo>
                      <a:pt x="11547" y="122070"/>
                      <a:pt x="15419" y="121177"/>
                      <a:pt x="20534" y="119525"/>
                    </a:cubicBezTo>
                    <a:lnTo>
                      <a:pt x="22056" y="138720"/>
                    </a:lnTo>
                    <a:cubicBezTo>
                      <a:pt x="22114" y="139657"/>
                      <a:pt x="22914" y="140372"/>
                      <a:pt x="23840" y="140372"/>
                    </a:cubicBezTo>
                    <a:cubicBezTo>
                      <a:pt x="23889" y="140372"/>
                      <a:pt x="23939" y="140370"/>
                      <a:pt x="23990" y="140366"/>
                    </a:cubicBezTo>
                    <a:lnTo>
                      <a:pt x="41866" y="111255"/>
                    </a:lnTo>
                    <a:cubicBezTo>
                      <a:pt x="57172" y="104672"/>
                      <a:pt x="76284" y="95477"/>
                      <a:pt x="96671" y="84635"/>
                    </a:cubicBezTo>
                    <a:lnTo>
                      <a:pt x="97041" y="84451"/>
                    </a:lnTo>
                    <a:lnTo>
                      <a:pt x="113397" y="168117"/>
                    </a:lnTo>
                    <a:cubicBezTo>
                      <a:pt x="114067" y="171506"/>
                      <a:pt x="115529" y="174140"/>
                      <a:pt x="116736" y="174140"/>
                    </a:cubicBezTo>
                    <a:cubicBezTo>
                      <a:pt x="116789" y="174140"/>
                      <a:pt x="116842" y="174134"/>
                      <a:pt x="116894" y="174124"/>
                    </a:cubicBezTo>
                    <a:lnTo>
                      <a:pt x="119651" y="123949"/>
                    </a:lnTo>
                    <a:cubicBezTo>
                      <a:pt x="120493" y="123538"/>
                      <a:pt x="121379" y="123085"/>
                      <a:pt x="122263" y="122633"/>
                    </a:cubicBezTo>
                    <a:cubicBezTo>
                      <a:pt x="129608" y="118724"/>
                      <a:pt x="135080" y="114629"/>
                      <a:pt x="134463" y="113477"/>
                    </a:cubicBezTo>
                    <a:cubicBezTo>
                      <a:pt x="134356" y="113272"/>
                      <a:pt x="134065" y="113175"/>
                      <a:pt x="133616" y="113175"/>
                    </a:cubicBezTo>
                    <a:cubicBezTo>
                      <a:pt x="131540" y="113175"/>
                      <a:pt x="126100" y="115259"/>
                      <a:pt x="120062" y="118456"/>
                    </a:cubicBezTo>
                    <a:cubicBezTo>
                      <a:pt x="120021" y="118477"/>
                      <a:pt x="119980" y="118497"/>
                      <a:pt x="119958" y="118518"/>
                    </a:cubicBezTo>
                    <a:lnTo>
                      <a:pt x="120493" y="108663"/>
                    </a:lnTo>
                    <a:cubicBezTo>
                      <a:pt x="121790" y="108046"/>
                      <a:pt x="123148" y="107388"/>
                      <a:pt x="124525" y="106647"/>
                    </a:cubicBezTo>
                    <a:cubicBezTo>
                      <a:pt x="131871" y="102738"/>
                      <a:pt x="137343" y="98645"/>
                      <a:pt x="136726" y="97493"/>
                    </a:cubicBezTo>
                    <a:cubicBezTo>
                      <a:pt x="136619" y="97288"/>
                      <a:pt x="136328" y="97191"/>
                      <a:pt x="135878" y="97191"/>
                    </a:cubicBezTo>
                    <a:cubicBezTo>
                      <a:pt x="133802" y="97191"/>
                      <a:pt x="128362" y="99275"/>
                      <a:pt x="122325" y="102472"/>
                    </a:cubicBezTo>
                    <a:cubicBezTo>
                      <a:pt x="121790" y="102760"/>
                      <a:pt x="121296" y="103026"/>
                      <a:pt x="120781" y="103314"/>
                    </a:cubicBezTo>
                    <a:lnTo>
                      <a:pt x="121193" y="96012"/>
                    </a:lnTo>
                    <a:cubicBezTo>
                      <a:pt x="122304" y="95456"/>
                      <a:pt x="123415" y="94880"/>
                      <a:pt x="124567" y="94284"/>
                    </a:cubicBezTo>
                    <a:cubicBezTo>
                      <a:pt x="135922" y="88256"/>
                      <a:pt x="144357" y="81919"/>
                      <a:pt x="143411" y="80150"/>
                    </a:cubicBezTo>
                    <a:cubicBezTo>
                      <a:pt x="143244" y="79835"/>
                      <a:pt x="142793" y="79685"/>
                      <a:pt x="142100" y="79685"/>
                    </a:cubicBezTo>
                    <a:cubicBezTo>
                      <a:pt x="138947" y="79685"/>
                      <a:pt x="130787" y="82791"/>
                      <a:pt x="121645" y="87597"/>
                    </a:cubicBezTo>
                    <a:lnTo>
                      <a:pt x="122592" y="70338"/>
                    </a:lnTo>
                    <a:cubicBezTo>
                      <a:pt x="156269" y="51020"/>
                      <a:pt x="179351" y="34583"/>
                      <a:pt x="177314" y="30736"/>
                    </a:cubicBezTo>
                    <a:cubicBezTo>
                      <a:pt x="177018" y="30181"/>
                      <a:pt x="176211" y="29913"/>
                      <a:pt x="174939" y="29913"/>
                    </a:cubicBezTo>
                    <a:cubicBezTo>
                      <a:pt x="167445" y="29913"/>
                      <a:pt x="143845" y="39208"/>
                      <a:pt x="114157" y="53735"/>
                    </a:cubicBezTo>
                    <a:lnTo>
                      <a:pt x="100148" y="45342"/>
                    </a:lnTo>
                    <a:cubicBezTo>
                      <a:pt x="110887" y="39521"/>
                      <a:pt x="118704" y="33575"/>
                      <a:pt x="117778" y="31868"/>
                    </a:cubicBezTo>
                    <a:cubicBezTo>
                      <a:pt x="117614" y="31554"/>
                      <a:pt x="117165" y="31405"/>
                      <a:pt x="116475" y="31405"/>
                    </a:cubicBezTo>
                    <a:cubicBezTo>
                      <a:pt x="113272" y="31405"/>
                      <a:pt x="104861" y="34623"/>
                      <a:pt x="95519" y="39582"/>
                    </a:cubicBezTo>
                    <a:cubicBezTo>
                      <a:pt x="94635" y="40056"/>
                      <a:pt x="93749" y="40528"/>
                      <a:pt x="92885" y="41002"/>
                    </a:cubicBezTo>
                    <a:lnTo>
                      <a:pt x="86653" y="37258"/>
                    </a:lnTo>
                    <a:cubicBezTo>
                      <a:pt x="86919" y="37134"/>
                      <a:pt x="87188" y="36990"/>
                      <a:pt x="87476" y="36846"/>
                    </a:cubicBezTo>
                    <a:cubicBezTo>
                      <a:pt x="94819" y="32938"/>
                      <a:pt x="100272" y="28843"/>
                      <a:pt x="99674" y="27691"/>
                    </a:cubicBezTo>
                    <a:cubicBezTo>
                      <a:pt x="99564" y="27486"/>
                      <a:pt x="99270" y="27389"/>
                      <a:pt x="98819" y="27389"/>
                    </a:cubicBezTo>
                    <a:cubicBezTo>
                      <a:pt x="96732" y="27389"/>
                      <a:pt x="91292" y="29473"/>
                      <a:pt x="85254" y="32669"/>
                    </a:cubicBezTo>
                    <a:cubicBezTo>
                      <a:pt x="84122" y="33287"/>
                      <a:pt x="83032" y="33884"/>
                      <a:pt x="82003" y="34480"/>
                    </a:cubicBezTo>
                    <a:lnTo>
                      <a:pt x="73569" y="29440"/>
                    </a:lnTo>
                    <a:cubicBezTo>
                      <a:pt x="80605" y="25634"/>
                      <a:pt x="85748" y="21725"/>
                      <a:pt x="85150" y="20614"/>
                    </a:cubicBezTo>
                    <a:cubicBezTo>
                      <a:pt x="85044" y="20409"/>
                      <a:pt x="84753" y="20312"/>
                      <a:pt x="84305" y="20312"/>
                    </a:cubicBezTo>
                    <a:cubicBezTo>
                      <a:pt x="82231" y="20312"/>
                      <a:pt x="76790" y="22400"/>
                      <a:pt x="70750" y="25614"/>
                    </a:cubicBezTo>
                    <a:cubicBezTo>
                      <a:pt x="70113" y="25943"/>
                      <a:pt x="69496" y="26292"/>
                      <a:pt x="68878" y="26621"/>
                    </a:cubicBezTo>
                    <a:lnTo>
                      <a:pt x="68878" y="26621"/>
                    </a:lnTo>
                    <a:lnTo>
                      <a:pt x="2444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7"/>
              <p:cNvSpPr/>
              <p:nvPr/>
            </p:nvSpPr>
            <p:spPr>
              <a:xfrm>
                <a:off x="4286848" y="1607173"/>
                <a:ext cx="3675555" cy="3078221"/>
              </a:xfrm>
              <a:custGeom>
                <a:rect b="b" l="l" r="r" t="t"/>
                <a:pathLst>
                  <a:path extrusionOk="0" h="142725" w="170421">
                    <a:moveTo>
                      <a:pt x="170421" y="1"/>
                    </a:moveTo>
                    <a:lnTo>
                      <a:pt x="63" y="88914"/>
                    </a:lnTo>
                    <a:lnTo>
                      <a:pt x="63" y="88914"/>
                    </a:lnTo>
                    <a:cubicBezTo>
                      <a:pt x="0" y="89243"/>
                      <a:pt x="0" y="89531"/>
                      <a:pt x="124" y="89758"/>
                    </a:cubicBezTo>
                    <a:cubicBezTo>
                      <a:pt x="423" y="90320"/>
                      <a:pt x="1237" y="90589"/>
                      <a:pt x="2515" y="90589"/>
                    </a:cubicBezTo>
                    <a:cubicBezTo>
                      <a:pt x="4841" y="90589"/>
                      <a:pt x="8706" y="89697"/>
                      <a:pt x="13805" y="88050"/>
                    </a:cubicBezTo>
                    <a:lnTo>
                      <a:pt x="15306" y="107245"/>
                    </a:lnTo>
                    <a:cubicBezTo>
                      <a:pt x="15384" y="108182"/>
                      <a:pt x="16167" y="108897"/>
                      <a:pt x="17090" y="108897"/>
                    </a:cubicBezTo>
                    <a:cubicBezTo>
                      <a:pt x="17140" y="108897"/>
                      <a:pt x="17190" y="108895"/>
                      <a:pt x="17240" y="108891"/>
                    </a:cubicBezTo>
                    <a:lnTo>
                      <a:pt x="35097" y="79801"/>
                    </a:lnTo>
                    <a:cubicBezTo>
                      <a:pt x="50383" y="73238"/>
                      <a:pt x="69452" y="64043"/>
                      <a:pt x="89819" y="53222"/>
                    </a:cubicBezTo>
                    <a:lnTo>
                      <a:pt x="90189" y="53036"/>
                    </a:lnTo>
                    <a:lnTo>
                      <a:pt x="106565" y="136683"/>
                    </a:lnTo>
                    <a:cubicBezTo>
                      <a:pt x="107237" y="140103"/>
                      <a:pt x="108726" y="142724"/>
                      <a:pt x="109918" y="142724"/>
                    </a:cubicBezTo>
                    <a:cubicBezTo>
                      <a:pt x="109966" y="142724"/>
                      <a:pt x="110014" y="142720"/>
                      <a:pt x="110062" y="142711"/>
                    </a:cubicBezTo>
                    <a:lnTo>
                      <a:pt x="112799" y="92556"/>
                    </a:lnTo>
                    <a:cubicBezTo>
                      <a:pt x="113641" y="92123"/>
                      <a:pt x="114505" y="91692"/>
                      <a:pt x="115391" y="91218"/>
                    </a:cubicBezTo>
                    <a:cubicBezTo>
                      <a:pt x="122734" y="87331"/>
                      <a:pt x="128187" y="83236"/>
                      <a:pt x="127570" y="82084"/>
                    </a:cubicBezTo>
                    <a:cubicBezTo>
                      <a:pt x="127463" y="81878"/>
                      <a:pt x="127170" y="81780"/>
                      <a:pt x="126718" y="81780"/>
                    </a:cubicBezTo>
                    <a:cubicBezTo>
                      <a:pt x="124642" y="81780"/>
                      <a:pt x="119221" y="83852"/>
                      <a:pt x="113189" y="87063"/>
                    </a:cubicBezTo>
                    <a:cubicBezTo>
                      <a:pt x="113148" y="87084"/>
                      <a:pt x="113128" y="87104"/>
                      <a:pt x="113087" y="87104"/>
                    </a:cubicBezTo>
                    <a:lnTo>
                      <a:pt x="113622" y="77250"/>
                    </a:lnTo>
                    <a:cubicBezTo>
                      <a:pt x="114917" y="76653"/>
                      <a:pt x="116255" y="75975"/>
                      <a:pt x="117654" y="75234"/>
                    </a:cubicBezTo>
                    <a:cubicBezTo>
                      <a:pt x="124997" y="71345"/>
                      <a:pt x="130450" y="67252"/>
                      <a:pt x="129833" y="66100"/>
                    </a:cubicBezTo>
                    <a:cubicBezTo>
                      <a:pt x="129723" y="65895"/>
                      <a:pt x="129429" y="65798"/>
                      <a:pt x="128978" y="65798"/>
                    </a:cubicBezTo>
                    <a:cubicBezTo>
                      <a:pt x="126896" y="65798"/>
                      <a:pt x="121469" y="67882"/>
                      <a:pt x="115432" y="71079"/>
                    </a:cubicBezTo>
                    <a:cubicBezTo>
                      <a:pt x="114917" y="71367"/>
                      <a:pt x="114403" y="71633"/>
                      <a:pt x="113910" y="71921"/>
                    </a:cubicBezTo>
                    <a:lnTo>
                      <a:pt x="114300" y="64619"/>
                    </a:lnTo>
                    <a:cubicBezTo>
                      <a:pt x="115411" y="64063"/>
                      <a:pt x="116543" y="63487"/>
                      <a:pt x="117674" y="62870"/>
                    </a:cubicBezTo>
                    <a:cubicBezTo>
                      <a:pt x="129010" y="56863"/>
                      <a:pt x="137444" y="50548"/>
                      <a:pt x="136498" y="48757"/>
                    </a:cubicBezTo>
                    <a:cubicBezTo>
                      <a:pt x="136331" y="48442"/>
                      <a:pt x="135880" y="48292"/>
                      <a:pt x="135187" y="48292"/>
                    </a:cubicBezTo>
                    <a:cubicBezTo>
                      <a:pt x="132034" y="48292"/>
                      <a:pt x="123877" y="51398"/>
                      <a:pt x="114752" y="56204"/>
                    </a:cubicBezTo>
                    <a:lnTo>
                      <a:pt x="114752" y="56204"/>
                    </a:lnTo>
                    <a:lnTo>
                      <a:pt x="115699" y="38965"/>
                    </a:lnTo>
                    <a:cubicBezTo>
                      <a:pt x="147791" y="20532"/>
                      <a:pt x="170236" y="4754"/>
                      <a:pt x="170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47"/>
              <p:cNvSpPr/>
              <p:nvPr/>
            </p:nvSpPr>
            <p:spPr>
              <a:xfrm>
                <a:off x="7647367" y="1641789"/>
                <a:ext cx="157982" cy="168636"/>
              </a:xfrm>
              <a:custGeom>
                <a:rect b="b" l="l" r="r" t="t"/>
                <a:pathLst>
                  <a:path extrusionOk="0" h="7819" w="7325">
                    <a:moveTo>
                      <a:pt x="3498" y="1"/>
                    </a:moveTo>
                    <a:lnTo>
                      <a:pt x="1" y="1421"/>
                    </a:lnTo>
                    <a:cubicBezTo>
                      <a:pt x="3498" y="3128"/>
                      <a:pt x="3684" y="7818"/>
                      <a:pt x="3684" y="7818"/>
                    </a:cubicBezTo>
                    <a:lnTo>
                      <a:pt x="7016" y="5226"/>
                    </a:lnTo>
                    <a:cubicBezTo>
                      <a:pt x="7324" y="680"/>
                      <a:pt x="3498" y="1"/>
                      <a:pt x="34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47"/>
              <p:cNvSpPr/>
              <p:nvPr/>
            </p:nvSpPr>
            <p:spPr>
              <a:xfrm>
                <a:off x="7647367" y="1641789"/>
                <a:ext cx="157982" cy="113186"/>
              </a:xfrm>
              <a:custGeom>
                <a:rect b="b" l="l" r="r" t="t"/>
                <a:pathLst>
                  <a:path extrusionOk="0" h="5248" w="7325">
                    <a:moveTo>
                      <a:pt x="3498" y="1"/>
                    </a:moveTo>
                    <a:lnTo>
                      <a:pt x="1" y="1421"/>
                    </a:lnTo>
                    <a:cubicBezTo>
                      <a:pt x="195" y="1419"/>
                      <a:pt x="390" y="1418"/>
                      <a:pt x="585" y="1418"/>
                    </a:cubicBezTo>
                    <a:cubicBezTo>
                      <a:pt x="2807" y="1418"/>
                      <a:pt x="5034" y="1605"/>
                      <a:pt x="6358" y="3704"/>
                    </a:cubicBezTo>
                    <a:cubicBezTo>
                      <a:pt x="6666" y="4197"/>
                      <a:pt x="6872" y="4712"/>
                      <a:pt x="6995" y="5247"/>
                    </a:cubicBezTo>
                    <a:lnTo>
                      <a:pt x="7016" y="5226"/>
                    </a:lnTo>
                    <a:cubicBezTo>
                      <a:pt x="7324" y="680"/>
                      <a:pt x="3498" y="1"/>
                      <a:pt x="34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47"/>
              <p:cNvSpPr/>
              <p:nvPr/>
            </p:nvSpPr>
            <p:spPr>
              <a:xfrm>
                <a:off x="5940040" y="2183564"/>
                <a:ext cx="524047" cy="193008"/>
              </a:xfrm>
              <a:custGeom>
                <a:rect b="b" l="l" r="r" t="t"/>
                <a:pathLst>
                  <a:path extrusionOk="0" h="8949" w="24298">
                    <a:moveTo>
                      <a:pt x="1" y="4485"/>
                    </a:moveTo>
                    <a:cubicBezTo>
                      <a:pt x="3" y="4488"/>
                      <a:pt x="6" y="4491"/>
                      <a:pt x="9" y="4493"/>
                    </a:cubicBezTo>
                    <a:lnTo>
                      <a:pt x="9" y="4493"/>
                    </a:lnTo>
                    <a:lnTo>
                      <a:pt x="1" y="4485"/>
                    </a:lnTo>
                    <a:close/>
                    <a:moveTo>
                      <a:pt x="24297" y="0"/>
                    </a:moveTo>
                    <a:cubicBezTo>
                      <a:pt x="24296" y="1"/>
                      <a:pt x="10841" y="5515"/>
                      <a:pt x="3703" y="5515"/>
                    </a:cubicBezTo>
                    <a:cubicBezTo>
                      <a:pt x="2052" y="5515"/>
                      <a:pt x="740" y="5220"/>
                      <a:pt x="9" y="4493"/>
                    </a:cubicBezTo>
                    <a:lnTo>
                      <a:pt x="9" y="4493"/>
                    </a:lnTo>
                    <a:lnTo>
                      <a:pt x="4466" y="8948"/>
                    </a:lnTo>
                    <a:lnTo>
                      <a:pt x="242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7"/>
              <p:cNvSpPr/>
              <p:nvPr/>
            </p:nvSpPr>
            <p:spPr>
              <a:xfrm>
                <a:off x="6223998" y="2751480"/>
                <a:ext cx="35975" cy="145559"/>
              </a:xfrm>
              <a:custGeom>
                <a:rect b="b" l="l" r="r" t="t"/>
                <a:pathLst>
                  <a:path extrusionOk="0" h="6749" w="1668">
                    <a:moveTo>
                      <a:pt x="330" y="1"/>
                    </a:moveTo>
                    <a:cubicBezTo>
                      <a:pt x="228" y="61"/>
                      <a:pt x="104" y="103"/>
                      <a:pt x="1" y="165"/>
                    </a:cubicBezTo>
                    <a:lnTo>
                      <a:pt x="1668" y="6748"/>
                    </a:lnTo>
                    <a:lnTo>
                      <a:pt x="330" y="1"/>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7"/>
              <p:cNvSpPr/>
              <p:nvPr/>
            </p:nvSpPr>
            <p:spPr>
              <a:xfrm>
                <a:off x="6231094" y="2751027"/>
                <a:ext cx="32438" cy="161088"/>
              </a:xfrm>
              <a:custGeom>
                <a:rect b="b" l="l" r="r" t="t"/>
                <a:pathLst>
                  <a:path extrusionOk="0" h="7469" w="1504">
                    <a:moveTo>
                      <a:pt x="42" y="0"/>
                    </a:moveTo>
                    <a:cubicBezTo>
                      <a:pt x="22" y="0"/>
                      <a:pt x="22" y="0"/>
                      <a:pt x="1" y="22"/>
                    </a:cubicBezTo>
                    <a:lnTo>
                      <a:pt x="1339" y="6769"/>
                    </a:lnTo>
                    <a:lnTo>
                      <a:pt x="1504" y="7469"/>
                    </a:lnTo>
                    <a:lnTo>
                      <a:pt x="42" y="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47"/>
              <p:cNvSpPr/>
              <p:nvPr/>
            </p:nvSpPr>
            <p:spPr>
              <a:xfrm>
                <a:off x="6223998" y="2502116"/>
                <a:ext cx="436612" cy="409998"/>
              </a:xfrm>
              <a:custGeom>
                <a:rect b="b" l="l" r="r" t="t"/>
                <a:pathLst>
                  <a:path extrusionOk="0" h="19010" w="20244">
                    <a:moveTo>
                      <a:pt x="26" y="11713"/>
                    </a:moveTo>
                    <a:lnTo>
                      <a:pt x="26" y="11713"/>
                    </a:lnTo>
                    <a:cubicBezTo>
                      <a:pt x="17" y="11717"/>
                      <a:pt x="9" y="11722"/>
                      <a:pt x="1" y="11727"/>
                    </a:cubicBezTo>
                    <a:lnTo>
                      <a:pt x="26" y="11713"/>
                    </a:lnTo>
                    <a:close/>
                    <a:moveTo>
                      <a:pt x="20244" y="1"/>
                    </a:moveTo>
                    <a:lnTo>
                      <a:pt x="26" y="11713"/>
                    </a:lnTo>
                    <a:lnTo>
                      <a:pt x="26" y="11713"/>
                    </a:lnTo>
                    <a:cubicBezTo>
                      <a:pt x="124" y="11658"/>
                      <a:pt x="236" y="11619"/>
                      <a:pt x="330" y="11563"/>
                    </a:cubicBezTo>
                    <a:cubicBezTo>
                      <a:pt x="351" y="11541"/>
                      <a:pt x="351" y="11541"/>
                      <a:pt x="371" y="11541"/>
                    </a:cubicBezTo>
                    <a:lnTo>
                      <a:pt x="1833" y="19010"/>
                    </a:lnTo>
                    <a:cubicBezTo>
                      <a:pt x="3355" y="11151"/>
                      <a:pt x="20242" y="2"/>
                      <a:pt x="20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47"/>
              <p:cNvSpPr/>
              <p:nvPr/>
            </p:nvSpPr>
            <p:spPr>
              <a:xfrm>
                <a:off x="5976878" y="1907997"/>
                <a:ext cx="347884" cy="119743"/>
              </a:xfrm>
              <a:custGeom>
                <a:rect b="b" l="l" r="r" t="t"/>
                <a:pathLst>
                  <a:path extrusionOk="0" h="5552" w="16130">
                    <a:moveTo>
                      <a:pt x="14895" y="1"/>
                    </a:moveTo>
                    <a:cubicBezTo>
                      <a:pt x="14895" y="1"/>
                      <a:pt x="7966" y="4736"/>
                      <a:pt x="3060" y="4736"/>
                    </a:cubicBezTo>
                    <a:cubicBezTo>
                      <a:pt x="1883" y="4736"/>
                      <a:pt x="821" y="4463"/>
                      <a:pt x="1" y="3786"/>
                    </a:cubicBezTo>
                    <a:lnTo>
                      <a:pt x="1" y="3786"/>
                    </a:lnTo>
                    <a:cubicBezTo>
                      <a:pt x="1" y="3786"/>
                      <a:pt x="739" y="5551"/>
                      <a:pt x="3856" y="5551"/>
                    </a:cubicBezTo>
                    <a:cubicBezTo>
                      <a:pt x="6268" y="5551"/>
                      <a:pt x="10106" y="4494"/>
                      <a:pt x="16130" y="742"/>
                    </a:cubicBezTo>
                    <a:lnTo>
                      <a:pt x="148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7"/>
              <p:cNvSpPr/>
              <p:nvPr/>
            </p:nvSpPr>
            <p:spPr>
              <a:xfrm>
                <a:off x="4550856" y="3032785"/>
                <a:ext cx="336777" cy="231635"/>
              </a:xfrm>
              <a:custGeom>
                <a:rect b="b" l="l" r="r" t="t"/>
                <a:pathLst>
                  <a:path extrusionOk="0" h="10740" w="15615">
                    <a:moveTo>
                      <a:pt x="7797" y="0"/>
                    </a:moveTo>
                    <a:lnTo>
                      <a:pt x="7797" y="0"/>
                    </a:lnTo>
                    <a:cubicBezTo>
                      <a:pt x="11357" y="2406"/>
                      <a:pt x="1" y="10739"/>
                      <a:pt x="1" y="10739"/>
                    </a:cubicBezTo>
                    <a:lnTo>
                      <a:pt x="15614" y="349"/>
                    </a:lnTo>
                    <a:lnTo>
                      <a:pt x="77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7"/>
              <p:cNvSpPr/>
              <p:nvPr/>
            </p:nvSpPr>
            <p:spPr>
              <a:xfrm>
                <a:off x="4630268" y="3328281"/>
                <a:ext cx="413535" cy="157982"/>
              </a:xfrm>
              <a:custGeom>
                <a:rect b="b" l="l" r="r" t="t"/>
                <a:pathLst>
                  <a:path extrusionOk="0" h="7325" w="19174">
                    <a:moveTo>
                      <a:pt x="19174" y="0"/>
                    </a:moveTo>
                    <a:lnTo>
                      <a:pt x="0" y="7324"/>
                    </a:lnTo>
                    <a:cubicBezTo>
                      <a:pt x="4260" y="6008"/>
                      <a:pt x="7304" y="5555"/>
                      <a:pt x="9485" y="5555"/>
                    </a:cubicBezTo>
                    <a:cubicBezTo>
                      <a:pt x="13825" y="5555"/>
                      <a:pt x="14689" y="7324"/>
                      <a:pt x="14689" y="7324"/>
                    </a:cubicBezTo>
                    <a:lnTo>
                      <a:pt x="191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7"/>
              <p:cNvSpPr/>
              <p:nvPr/>
            </p:nvSpPr>
            <p:spPr>
              <a:xfrm>
                <a:off x="5741727" y="1733645"/>
                <a:ext cx="300845" cy="110210"/>
              </a:xfrm>
              <a:custGeom>
                <a:rect b="b" l="l" r="r" t="t"/>
                <a:pathLst>
                  <a:path extrusionOk="0" h="5110" w="13949">
                    <a:moveTo>
                      <a:pt x="12303" y="1"/>
                    </a:moveTo>
                    <a:cubicBezTo>
                      <a:pt x="12303" y="1"/>
                      <a:pt x="5931" y="4197"/>
                      <a:pt x="2044" y="4197"/>
                    </a:cubicBezTo>
                    <a:cubicBezTo>
                      <a:pt x="1225" y="4197"/>
                      <a:pt x="516" y="4010"/>
                      <a:pt x="1" y="3559"/>
                    </a:cubicBezTo>
                    <a:lnTo>
                      <a:pt x="1" y="3559"/>
                    </a:lnTo>
                    <a:cubicBezTo>
                      <a:pt x="1" y="3559"/>
                      <a:pt x="291" y="5110"/>
                      <a:pt x="2911" y="5110"/>
                    </a:cubicBezTo>
                    <a:cubicBezTo>
                      <a:pt x="4918" y="5110"/>
                      <a:pt x="8292" y="4200"/>
                      <a:pt x="13949" y="988"/>
                    </a:cubicBezTo>
                    <a:lnTo>
                      <a:pt x="1230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7"/>
              <p:cNvSpPr/>
              <p:nvPr/>
            </p:nvSpPr>
            <p:spPr>
              <a:xfrm>
                <a:off x="5495038" y="1565052"/>
                <a:ext cx="246711" cy="82151"/>
              </a:xfrm>
              <a:custGeom>
                <a:rect b="b" l="l" r="r" t="t"/>
                <a:pathLst>
                  <a:path extrusionOk="0" h="3809" w="11439">
                    <a:moveTo>
                      <a:pt x="10657" y="0"/>
                    </a:moveTo>
                    <a:cubicBezTo>
                      <a:pt x="10657" y="0"/>
                      <a:pt x="6835" y="3289"/>
                      <a:pt x="3293" y="3289"/>
                    </a:cubicBezTo>
                    <a:cubicBezTo>
                      <a:pt x="2114" y="3289"/>
                      <a:pt x="966" y="2925"/>
                      <a:pt x="0" y="1954"/>
                    </a:cubicBezTo>
                    <a:lnTo>
                      <a:pt x="0" y="1954"/>
                    </a:lnTo>
                    <a:cubicBezTo>
                      <a:pt x="1" y="1954"/>
                      <a:pt x="1007" y="3808"/>
                      <a:pt x="3740" y="3808"/>
                    </a:cubicBezTo>
                    <a:cubicBezTo>
                      <a:pt x="5513" y="3808"/>
                      <a:pt x="8014" y="3027"/>
                      <a:pt x="11439" y="453"/>
                    </a:cubicBezTo>
                    <a:lnTo>
                      <a:pt x="106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47"/>
              <p:cNvSpPr/>
              <p:nvPr/>
            </p:nvSpPr>
            <p:spPr>
              <a:xfrm>
                <a:off x="6415259" y="3000843"/>
                <a:ext cx="336755" cy="98930"/>
              </a:xfrm>
              <a:custGeom>
                <a:rect b="b" l="l" r="r" t="t"/>
                <a:pathLst>
                  <a:path extrusionOk="0" h="4587" w="15614">
                    <a:moveTo>
                      <a:pt x="0" y="2798"/>
                    </a:moveTo>
                    <a:cubicBezTo>
                      <a:pt x="596" y="3517"/>
                      <a:pt x="1440" y="3929"/>
                      <a:pt x="2448" y="4073"/>
                    </a:cubicBezTo>
                    <a:cubicBezTo>
                      <a:pt x="823" y="3558"/>
                      <a:pt x="0" y="2798"/>
                      <a:pt x="0" y="2798"/>
                    </a:cubicBezTo>
                    <a:close/>
                    <a:moveTo>
                      <a:pt x="15614" y="0"/>
                    </a:moveTo>
                    <a:cubicBezTo>
                      <a:pt x="15613" y="0"/>
                      <a:pt x="8454" y="4156"/>
                      <a:pt x="3558" y="4156"/>
                    </a:cubicBezTo>
                    <a:cubicBezTo>
                      <a:pt x="3168" y="4156"/>
                      <a:pt x="2798" y="4134"/>
                      <a:pt x="2448" y="4073"/>
                    </a:cubicBezTo>
                    <a:lnTo>
                      <a:pt x="2448" y="4073"/>
                    </a:lnTo>
                    <a:cubicBezTo>
                      <a:pt x="3333" y="4361"/>
                      <a:pt x="4444" y="4587"/>
                      <a:pt x="5802" y="4587"/>
                    </a:cubicBezTo>
                    <a:cubicBezTo>
                      <a:pt x="8270" y="4587"/>
                      <a:pt x="11499" y="3868"/>
                      <a:pt x="15531" y="1481"/>
                    </a:cubicBezTo>
                    <a:lnTo>
                      <a:pt x="1561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47"/>
              <p:cNvSpPr/>
              <p:nvPr/>
            </p:nvSpPr>
            <p:spPr>
              <a:xfrm>
                <a:off x="6761762" y="2786096"/>
                <a:ext cx="1790" cy="33279"/>
              </a:xfrm>
              <a:custGeom>
                <a:rect b="b" l="l" r="r" t="t"/>
                <a:pathLst>
                  <a:path extrusionOk="0" h="1543" w="83">
                    <a:moveTo>
                      <a:pt x="83" y="0"/>
                    </a:moveTo>
                    <a:lnTo>
                      <a:pt x="83" y="0"/>
                    </a:lnTo>
                    <a:lnTo>
                      <a:pt x="0" y="1542"/>
                    </a:lnTo>
                    <a:lnTo>
                      <a:pt x="0" y="1542"/>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47"/>
              <p:cNvSpPr/>
              <p:nvPr/>
            </p:nvSpPr>
            <p:spPr>
              <a:xfrm>
                <a:off x="6486669" y="2786096"/>
                <a:ext cx="276884" cy="147737"/>
              </a:xfrm>
              <a:custGeom>
                <a:rect b="b" l="l" r="r" t="t"/>
                <a:pathLst>
                  <a:path extrusionOk="0" h="6850" w="12838">
                    <a:moveTo>
                      <a:pt x="12838" y="0"/>
                    </a:moveTo>
                    <a:lnTo>
                      <a:pt x="1" y="6850"/>
                    </a:lnTo>
                    <a:cubicBezTo>
                      <a:pt x="3149" y="5739"/>
                      <a:pt x="12755" y="1542"/>
                      <a:pt x="12755" y="1542"/>
                    </a:cubicBezTo>
                    <a:lnTo>
                      <a:pt x="1283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7"/>
              <p:cNvSpPr/>
              <p:nvPr/>
            </p:nvSpPr>
            <p:spPr>
              <a:xfrm>
                <a:off x="6735601" y="3273694"/>
                <a:ext cx="1790" cy="32847"/>
              </a:xfrm>
              <a:custGeom>
                <a:rect b="b" l="l" r="r" t="t"/>
                <a:pathLst>
                  <a:path extrusionOk="0" h="1523" w="83">
                    <a:moveTo>
                      <a:pt x="83" y="0"/>
                    </a:moveTo>
                    <a:lnTo>
                      <a:pt x="0" y="1523"/>
                    </a:lnTo>
                    <a:cubicBezTo>
                      <a:pt x="20" y="1503"/>
                      <a:pt x="42" y="1503"/>
                      <a:pt x="83" y="1481"/>
                    </a:cubicBezTo>
                    <a:lnTo>
                      <a:pt x="83" y="0"/>
                    </a:ln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7"/>
              <p:cNvSpPr/>
              <p:nvPr/>
            </p:nvSpPr>
            <p:spPr>
              <a:xfrm>
                <a:off x="6737369" y="3273262"/>
                <a:ext cx="22" cy="453"/>
              </a:xfrm>
              <a:custGeom>
                <a:rect b="b" l="l" r="r" t="t"/>
                <a:pathLst>
                  <a:path extrusionOk="0" h="21" w="1">
                    <a:moveTo>
                      <a:pt x="1" y="0"/>
                    </a:moveTo>
                    <a:lnTo>
                      <a:pt x="1" y="0"/>
                    </a:lnTo>
                    <a:lnTo>
                      <a:pt x="1" y="20"/>
                    </a:lnTo>
                    <a:lnTo>
                      <a:pt x="1" y="20"/>
                    </a:ln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7"/>
              <p:cNvSpPr/>
              <p:nvPr/>
            </p:nvSpPr>
            <p:spPr>
              <a:xfrm>
                <a:off x="6463613" y="3273262"/>
                <a:ext cx="273778" cy="79886"/>
              </a:xfrm>
              <a:custGeom>
                <a:rect b="b" l="l" r="r" t="t"/>
                <a:pathLst>
                  <a:path extrusionOk="0" h="3704" w="12694">
                    <a:moveTo>
                      <a:pt x="12694" y="0"/>
                    </a:moveTo>
                    <a:cubicBezTo>
                      <a:pt x="12694" y="0"/>
                      <a:pt x="6912" y="3004"/>
                      <a:pt x="3066" y="3004"/>
                    </a:cubicBezTo>
                    <a:cubicBezTo>
                      <a:pt x="1708" y="3004"/>
                      <a:pt x="576" y="2634"/>
                      <a:pt x="21" y="1625"/>
                    </a:cubicBezTo>
                    <a:lnTo>
                      <a:pt x="21" y="1625"/>
                    </a:lnTo>
                    <a:cubicBezTo>
                      <a:pt x="21" y="1625"/>
                      <a:pt x="0" y="3703"/>
                      <a:pt x="3662" y="3703"/>
                    </a:cubicBezTo>
                    <a:cubicBezTo>
                      <a:pt x="5513" y="3703"/>
                      <a:pt x="8332" y="3169"/>
                      <a:pt x="12611" y="1543"/>
                    </a:cubicBezTo>
                    <a:lnTo>
                      <a:pt x="12694" y="20"/>
                    </a:lnTo>
                    <a:lnTo>
                      <a:pt x="12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7"/>
              <p:cNvSpPr/>
              <p:nvPr/>
            </p:nvSpPr>
            <p:spPr>
              <a:xfrm>
                <a:off x="6510630" y="3603375"/>
                <a:ext cx="209011" cy="79886"/>
              </a:xfrm>
              <a:custGeom>
                <a:rect b="b" l="l" r="r" t="t"/>
                <a:pathLst>
                  <a:path extrusionOk="0" h="3704" w="9691">
                    <a:moveTo>
                      <a:pt x="9691" y="0"/>
                    </a:moveTo>
                    <a:lnTo>
                      <a:pt x="9691" y="0"/>
                    </a:lnTo>
                    <a:cubicBezTo>
                      <a:pt x="9691" y="0"/>
                      <a:pt x="5124" y="3292"/>
                      <a:pt x="1709" y="3292"/>
                    </a:cubicBezTo>
                    <a:cubicBezTo>
                      <a:pt x="1092" y="3292"/>
                      <a:pt x="516" y="3188"/>
                      <a:pt x="0" y="2941"/>
                    </a:cubicBezTo>
                    <a:lnTo>
                      <a:pt x="0" y="2941"/>
                    </a:lnTo>
                    <a:cubicBezTo>
                      <a:pt x="1" y="2941"/>
                      <a:pt x="1029" y="3703"/>
                      <a:pt x="3086" y="3703"/>
                    </a:cubicBezTo>
                    <a:cubicBezTo>
                      <a:pt x="4650" y="3703"/>
                      <a:pt x="6811" y="3251"/>
                      <a:pt x="9567" y="1646"/>
                    </a:cubicBezTo>
                    <a:lnTo>
                      <a:pt x="96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7"/>
              <p:cNvSpPr/>
              <p:nvPr/>
            </p:nvSpPr>
            <p:spPr>
              <a:xfrm>
                <a:off x="4908898" y="1244710"/>
                <a:ext cx="1177154" cy="969459"/>
              </a:xfrm>
              <a:custGeom>
                <a:rect b="b" l="l" r="r" t="t"/>
                <a:pathLst>
                  <a:path extrusionOk="0" h="44950" w="54580">
                    <a:moveTo>
                      <a:pt x="187" y="0"/>
                    </a:moveTo>
                    <a:cubicBezTo>
                      <a:pt x="83" y="0"/>
                      <a:pt x="1" y="83"/>
                      <a:pt x="1" y="185"/>
                    </a:cubicBezTo>
                    <a:cubicBezTo>
                      <a:pt x="1" y="288"/>
                      <a:pt x="83" y="371"/>
                      <a:pt x="187" y="371"/>
                    </a:cubicBezTo>
                    <a:lnTo>
                      <a:pt x="3333" y="371"/>
                    </a:lnTo>
                    <a:lnTo>
                      <a:pt x="54270" y="44889"/>
                    </a:lnTo>
                    <a:cubicBezTo>
                      <a:pt x="54292" y="44930"/>
                      <a:pt x="54333" y="44950"/>
                      <a:pt x="54374" y="44950"/>
                    </a:cubicBezTo>
                    <a:cubicBezTo>
                      <a:pt x="54435" y="44950"/>
                      <a:pt x="54476" y="44930"/>
                      <a:pt x="54517" y="44889"/>
                    </a:cubicBezTo>
                    <a:cubicBezTo>
                      <a:pt x="54580" y="44807"/>
                      <a:pt x="54580" y="44683"/>
                      <a:pt x="54497" y="44621"/>
                    </a:cubicBezTo>
                    <a:lnTo>
                      <a:pt x="3519" y="41"/>
                    </a:lnTo>
                    <a:cubicBezTo>
                      <a:pt x="3498" y="20"/>
                      <a:pt x="3457" y="0"/>
                      <a:pt x="3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7"/>
              <p:cNvSpPr/>
              <p:nvPr/>
            </p:nvSpPr>
            <p:spPr>
              <a:xfrm>
                <a:off x="5215933" y="1521658"/>
                <a:ext cx="87456" cy="39857"/>
              </a:xfrm>
              <a:custGeom>
                <a:rect b="b" l="l" r="r" t="t"/>
                <a:pathLst>
                  <a:path extrusionOk="0" h="1848" w="4055">
                    <a:moveTo>
                      <a:pt x="3856" y="0"/>
                    </a:moveTo>
                    <a:cubicBezTo>
                      <a:pt x="3831" y="0"/>
                      <a:pt x="3807" y="5"/>
                      <a:pt x="3786" y="16"/>
                    </a:cubicBezTo>
                    <a:lnTo>
                      <a:pt x="145" y="1497"/>
                    </a:lnTo>
                    <a:cubicBezTo>
                      <a:pt x="63" y="1519"/>
                      <a:pt x="1" y="1642"/>
                      <a:pt x="42" y="1724"/>
                    </a:cubicBezTo>
                    <a:cubicBezTo>
                      <a:pt x="83" y="1807"/>
                      <a:pt x="145" y="1848"/>
                      <a:pt x="228" y="1848"/>
                    </a:cubicBezTo>
                    <a:cubicBezTo>
                      <a:pt x="248" y="1848"/>
                      <a:pt x="269" y="1848"/>
                      <a:pt x="289" y="1826"/>
                    </a:cubicBezTo>
                    <a:lnTo>
                      <a:pt x="3931" y="345"/>
                    </a:lnTo>
                    <a:cubicBezTo>
                      <a:pt x="4013" y="326"/>
                      <a:pt x="4054" y="202"/>
                      <a:pt x="4033" y="120"/>
                    </a:cubicBezTo>
                    <a:cubicBezTo>
                      <a:pt x="4002" y="43"/>
                      <a:pt x="3926" y="0"/>
                      <a:pt x="38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7"/>
              <p:cNvSpPr/>
              <p:nvPr/>
            </p:nvSpPr>
            <p:spPr>
              <a:xfrm>
                <a:off x="5533191" y="1806500"/>
                <a:ext cx="89656" cy="41194"/>
              </a:xfrm>
              <a:custGeom>
                <a:rect b="b" l="l" r="r" t="t"/>
                <a:pathLst>
                  <a:path extrusionOk="0" h="1910" w="4157">
                    <a:moveTo>
                      <a:pt x="3957" y="0"/>
                    </a:moveTo>
                    <a:cubicBezTo>
                      <a:pt x="3934" y="0"/>
                      <a:pt x="3910" y="5"/>
                      <a:pt x="3888" y="16"/>
                    </a:cubicBezTo>
                    <a:lnTo>
                      <a:pt x="144" y="1560"/>
                    </a:lnTo>
                    <a:cubicBezTo>
                      <a:pt x="42" y="1601"/>
                      <a:pt x="1" y="1703"/>
                      <a:pt x="42" y="1807"/>
                    </a:cubicBezTo>
                    <a:cubicBezTo>
                      <a:pt x="62" y="1868"/>
                      <a:pt x="144" y="1909"/>
                      <a:pt x="206" y="1909"/>
                    </a:cubicBezTo>
                    <a:lnTo>
                      <a:pt x="289" y="1909"/>
                    </a:lnTo>
                    <a:lnTo>
                      <a:pt x="4011" y="346"/>
                    </a:lnTo>
                    <a:cubicBezTo>
                      <a:pt x="4115" y="304"/>
                      <a:pt x="4156" y="202"/>
                      <a:pt x="4115" y="99"/>
                    </a:cubicBezTo>
                    <a:cubicBezTo>
                      <a:pt x="4085" y="39"/>
                      <a:pt x="4021" y="0"/>
                      <a:pt x="39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7"/>
              <p:cNvSpPr/>
              <p:nvPr/>
            </p:nvSpPr>
            <p:spPr>
              <a:xfrm>
                <a:off x="5887696" y="2114419"/>
                <a:ext cx="93646" cy="41194"/>
              </a:xfrm>
              <a:custGeom>
                <a:rect b="b" l="l" r="r" t="t"/>
                <a:pathLst>
                  <a:path extrusionOk="0" h="1910" w="4342">
                    <a:moveTo>
                      <a:pt x="4143" y="1"/>
                    </a:moveTo>
                    <a:cubicBezTo>
                      <a:pt x="4119" y="1"/>
                      <a:pt x="4095" y="6"/>
                      <a:pt x="4073" y="17"/>
                    </a:cubicBezTo>
                    <a:lnTo>
                      <a:pt x="145" y="1560"/>
                    </a:lnTo>
                    <a:cubicBezTo>
                      <a:pt x="41" y="1580"/>
                      <a:pt x="0" y="1704"/>
                      <a:pt x="41" y="1786"/>
                    </a:cubicBezTo>
                    <a:cubicBezTo>
                      <a:pt x="63" y="1868"/>
                      <a:pt x="123" y="1909"/>
                      <a:pt x="206" y="1909"/>
                    </a:cubicBezTo>
                    <a:cubicBezTo>
                      <a:pt x="227" y="1909"/>
                      <a:pt x="247" y="1909"/>
                      <a:pt x="268" y="1889"/>
                    </a:cubicBezTo>
                    <a:lnTo>
                      <a:pt x="4197" y="346"/>
                    </a:lnTo>
                    <a:cubicBezTo>
                      <a:pt x="4300" y="305"/>
                      <a:pt x="4342" y="203"/>
                      <a:pt x="4300" y="120"/>
                    </a:cubicBezTo>
                    <a:cubicBezTo>
                      <a:pt x="4285" y="43"/>
                      <a:pt x="4213" y="1"/>
                      <a:pt x="414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7"/>
              <p:cNvSpPr/>
              <p:nvPr/>
            </p:nvSpPr>
            <p:spPr>
              <a:xfrm>
                <a:off x="6347343" y="2848641"/>
                <a:ext cx="278242" cy="1503233"/>
              </a:xfrm>
              <a:custGeom>
                <a:rect b="b" l="l" r="r" t="t"/>
                <a:pathLst>
                  <a:path extrusionOk="0" h="69699" w="12901">
                    <a:moveTo>
                      <a:pt x="165" y="0"/>
                    </a:moveTo>
                    <a:cubicBezTo>
                      <a:pt x="63" y="21"/>
                      <a:pt x="1" y="123"/>
                      <a:pt x="22" y="227"/>
                    </a:cubicBezTo>
                    <a:lnTo>
                      <a:pt x="1194" y="6460"/>
                    </a:lnTo>
                    <a:lnTo>
                      <a:pt x="1276" y="6399"/>
                    </a:lnTo>
                    <a:cubicBezTo>
                      <a:pt x="1317" y="6358"/>
                      <a:pt x="1359" y="6358"/>
                      <a:pt x="1400" y="6358"/>
                    </a:cubicBezTo>
                    <a:cubicBezTo>
                      <a:pt x="1441" y="6358"/>
                      <a:pt x="1503" y="6377"/>
                      <a:pt x="1545" y="6419"/>
                    </a:cubicBezTo>
                    <a:cubicBezTo>
                      <a:pt x="1606" y="6501"/>
                      <a:pt x="1586" y="6624"/>
                      <a:pt x="1503" y="6687"/>
                    </a:cubicBezTo>
                    <a:lnTo>
                      <a:pt x="1276" y="6871"/>
                    </a:lnTo>
                    <a:lnTo>
                      <a:pt x="5226" y="27917"/>
                    </a:lnTo>
                    <a:lnTo>
                      <a:pt x="5248" y="27917"/>
                    </a:lnTo>
                    <a:cubicBezTo>
                      <a:pt x="5309" y="27917"/>
                      <a:pt x="5371" y="27937"/>
                      <a:pt x="5391" y="28000"/>
                    </a:cubicBezTo>
                    <a:cubicBezTo>
                      <a:pt x="5453" y="28082"/>
                      <a:pt x="5453" y="28184"/>
                      <a:pt x="5371" y="28247"/>
                    </a:cubicBezTo>
                    <a:lnTo>
                      <a:pt x="5289" y="28307"/>
                    </a:lnTo>
                    <a:lnTo>
                      <a:pt x="8909" y="47481"/>
                    </a:lnTo>
                    <a:lnTo>
                      <a:pt x="8992" y="47420"/>
                    </a:lnTo>
                    <a:cubicBezTo>
                      <a:pt x="9033" y="47398"/>
                      <a:pt x="9074" y="47379"/>
                      <a:pt x="9094" y="47379"/>
                    </a:cubicBezTo>
                    <a:cubicBezTo>
                      <a:pt x="9156" y="47379"/>
                      <a:pt x="9217" y="47398"/>
                      <a:pt x="9258" y="47461"/>
                    </a:cubicBezTo>
                    <a:cubicBezTo>
                      <a:pt x="9265" y="47470"/>
                      <a:pt x="9270" y="47478"/>
                      <a:pt x="9275" y="47487"/>
                    </a:cubicBezTo>
                    <a:lnTo>
                      <a:pt x="9275" y="47487"/>
                    </a:lnTo>
                    <a:lnTo>
                      <a:pt x="393" y="145"/>
                    </a:lnTo>
                    <a:cubicBezTo>
                      <a:pt x="371" y="63"/>
                      <a:pt x="289" y="0"/>
                      <a:pt x="207" y="0"/>
                    </a:cubicBezTo>
                    <a:close/>
                    <a:moveTo>
                      <a:pt x="9275" y="47487"/>
                    </a:moveTo>
                    <a:lnTo>
                      <a:pt x="9293" y="47584"/>
                    </a:lnTo>
                    <a:lnTo>
                      <a:pt x="9293" y="47584"/>
                    </a:lnTo>
                    <a:cubicBezTo>
                      <a:pt x="9297" y="47552"/>
                      <a:pt x="9292" y="47519"/>
                      <a:pt x="9275" y="47487"/>
                    </a:cubicBezTo>
                    <a:close/>
                    <a:moveTo>
                      <a:pt x="9293" y="47584"/>
                    </a:moveTo>
                    <a:lnTo>
                      <a:pt x="9293" y="47584"/>
                    </a:lnTo>
                    <a:cubicBezTo>
                      <a:pt x="9287" y="47630"/>
                      <a:pt x="9261" y="47675"/>
                      <a:pt x="9217" y="47708"/>
                    </a:cubicBezTo>
                    <a:lnTo>
                      <a:pt x="8970" y="47892"/>
                    </a:lnTo>
                    <a:lnTo>
                      <a:pt x="12509" y="66695"/>
                    </a:lnTo>
                    <a:lnTo>
                      <a:pt x="10904" y="69411"/>
                    </a:lnTo>
                    <a:cubicBezTo>
                      <a:pt x="10863" y="69493"/>
                      <a:pt x="10884" y="69616"/>
                      <a:pt x="10986" y="69658"/>
                    </a:cubicBezTo>
                    <a:cubicBezTo>
                      <a:pt x="11008" y="69679"/>
                      <a:pt x="11049" y="69699"/>
                      <a:pt x="11069" y="69699"/>
                    </a:cubicBezTo>
                    <a:cubicBezTo>
                      <a:pt x="11131" y="69699"/>
                      <a:pt x="11192" y="69658"/>
                      <a:pt x="11233" y="69597"/>
                    </a:cubicBezTo>
                    <a:lnTo>
                      <a:pt x="12859" y="66840"/>
                    </a:lnTo>
                    <a:cubicBezTo>
                      <a:pt x="12879" y="66799"/>
                      <a:pt x="12900" y="66758"/>
                      <a:pt x="12879" y="66695"/>
                    </a:cubicBezTo>
                    <a:lnTo>
                      <a:pt x="9293" y="47584"/>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7"/>
              <p:cNvSpPr/>
              <p:nvPr/>
            </p:nvSpPr>
            <p:spPr>
              <a:xfrm>
                <a:off x="6472046" y="3870466"/>
                <a:ext cx="76327" cy="59483"/>
              </a:xfrm>
              <a:custGeom>
                <a:rect b="b" l="l" r="r" t="t"/>
                <a:pathLst>
                  <a:path extrusionOk="0" h="2758" w="3539">
                    <a:moveTo>
                      <a:pt x="3312" y="1"/>
                    </a:moveTo>
                    <a:cubicBezTo>
                      <a:pt x="3292" y="1"/>
                      <a:pt x="3251" y="20"/>
                      <a:pt x="3210" y="42"/>
                    </a:cubicBezTo>
                    <a:lnTo>
                      <a:pt x="3127" y="103"/>
                    </a:lnTo>
                    <a:lnTo>
                      <a:pt x="83" y="2428"/>
                    </a:lnTo>
                    <a:cubicBezTo>
                      <a:pt x="0" y="2489"/>
                      <a:pt x="0" y="2593"/>
                      <a:pt x="61" y="2675"/>
                    </a:cubicBezTo>
                    <a:cubicBezTo>
                      <a:pt x="103" y="2736"/>
                      <a:pt x="144" y="2757"/>
                      <a:pt x="206" y="2757"/>
                    </a:cubicBezTo>
                    <a:cubicBezTo>
                      <a:pt x="247" y="2757"/>
                      <a:pt x="289" y="2736"/>
                      <a:pt x="308" y="2716"/>
                    </a:cubicBezTo>
                    <a:lnTo>
                      <a:pt x="3188" y="514"/>
                    </a:lnTo>
                    <a:lnTo>
                      <a:pt x="3435" y="330"/>
                    </a:lnTo>
                    <a:cubicBezTo>
                      <a:pt x="3518" y="267"/>
                      <a:pt x="3539" y="165"/>
                      <a:pt x="3476" y="83"/>
                    </a:cubicBezTo>
                    <a:cubicBezTo>
                      <a:pt x="3435" y="20"/>
                      <a:pt x="3374" y="1"/>
                      <a:pt x="3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7"/>
              <p:cNvSpPr/>
              <p:nvPr/>
            </p:nvSpPr>
            <p:spPr>
              <a:xfrm>
                <a:off x="6386401" y="3450741"/>
                <a:ext cx="78570" cy="60367"/>
              </a:xfrm>
              <a:custGeom>
                <a:rect b="b" l="l" r="r" t="t"/>
                <a:pathLst>
                  <a:path extrusionOk="0" h="2799" w="3643">
                    <a:moveTo>
                      <a:pt x="3415" y="0"/>
                    </a:moveTo>
                    <a:cubicBezTo>
                      <a:pt x="3395" y="20"/>
                      <a:pt x="3354" y="20"/>
                      <a:pt x="3333" y="42"/>
                    </a:cubicBezTo>
                    <a:lnTo>
                      <a:pt x="83" y="2469"/>
                    </a:lnTo>
                    <a:cubicBezTo>
                      <a:pt x="0" y="2530"/>
                      <a:pt x="0" y="2653"/>
                      <a:pt x="63" y="2736"/>
                    </a:cubicBezTo>
                    <a:cubicBezTo>
                      <a:pt x="83" y="2777"/>
                      <a:pt x="145" y="2798"/>
                      <a:pt x="206" y="2798"/>
                    </a:cubicBezTo>
                    <a:cubicBezTo>
                      <a:pt x="247" y="2798"/>
                      <a:pt x="288" y="2798"/>
                      <a:pt x="310" y="2777"/>
                    </a:cubicBezTo>
                    <a:lnTo>
                      <a:pt x="3478" y="390"/>
                    </a:lnTo>
                    <a:lnTo>
                      <a:pt x="3560" y="330"/>
                    </a:lnTo>
                    <a:cubicBezTo>
                      <a:pt x="3642" y="267"/>
                      <a:pt x="3642" y="165"/>
                      <a:pt x="3580" y="83"/>
                    </a:cubicBezTo>
                    <a:cubicBezTo>
                      <a:pt x="3560" y="20"/>
                      <a:pt x="3498" y="0"/>
                      <a:pt x="3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47"/>
              <p:cNvSpPr/>
              <p:nvPr/>
            </p:nvSpPr>
            <p:spPr>
              <a:xfrm>
                <a:off x="6301210" y="2985746"/>
                <a:ext cx="80770" cy="63926"/>
              </a:xfrm>
              <a:custGeom>
                <a:rect b="b" l="l" r="r" t="t"/>
                <a:pathLst>
                  <a:path extrusionOk="0" h="2964" w="3745">
                    <a:moveTo>
                      <a:pt x="3539" y="1"/>
                    </a:moveTo>
                    <a:cubicBezTo>
                      <a:pt x="3498" y="1"/>
                      <a:pt x="3456" y="1"/>
                      <a:pt x="3415" y="42"/>
                    </a:cubicBezTo>
                    <a:lnTo>
                      <a:pt x="3333" y="103"/>
                    </a:lnTo>
                    <a:lnTo>
                      <a:pt x="104" y="2634"/>
                    </a:lnTo>
                    <a:cubicBezTo>
                      <a:pt x="22" y="2695"/>
                      <a:pt x="0" y="2818"/>
                      <a:pt x="63" y="2901"/>
                    </a:cubicBezTo>
                    <a:cubicBezTo>
                      <a:pt x="104" y="2942"/>
                      <a:pt x="165" y="2963"/>
                      <a:pt x="206" y="2963"/>
                    </a:cubicBezTo>
                    <a:cubicBezTo>
                      <a:pt x="247" y="2963"/>
                      <a:pt x="288" y="2942"/>
                      <a:pt x="330" y="2922"/>
                    </a:cubicBezTo>
                    <a:lnTo>
                      <a:pt x="3415" y="514"/>
                    </a:lnTo>
                    <a:lnTo>
                      <a:pt x="3642" y="330"/>
                    </a:lnTo>
                    <a:cubicBezTo>
                      <a:pt x="3725" y="267"/>
                      <a:pt x="3745" y="144"/>
                      <a:pt x="3684" y="62"/>
                    </a:cubicBezTo>
                    <a:cubicBezTo>
                      <a:pt x="3642" y="20"/>
                      <a:pt x="3580" y="1"/>
                      <a:pt x="35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47"/>
              <p:cNvSpPr/>
              <p:nvPr/>
            </p:nvSpPr>
            <p:spPr>
              <a:xfrm>
                <a:off x="4197688" y="3077149"/>
                <a:ext cx="357632" cy="145969"/>
              </a:xfrm>
              <a:custGeom>
                <a:rect b="b" l="l" r="r" t="t"/>
                <a:pathLst>
                  <a:path extrusionOk="0" h="6768" w="16582">
                    <a:moveTo>
                      <a:pt x="185" y="1"/>
                    </a:moveTo>
                    <a:cubicBezTo>
                      <a:pt x="82" y="1"/>
                      <a:pt x="0" y="83"/>
                      <a:pt x="0" y="185"/>
                    </a:cubicBezTo>
                    <a:cubicBezTo>
                      <a:pt x="0" y="289"/>
                      <a:pt x="82" y="371"/>
                      <a:pt x="185" y="371"/>
                    </a:cubicBezTo>
                    <a:lnTo>
                      <a:pt x="4115" y="371"/>
                    </a:lnTo>
                    <a:lnTo>
                      <a:pt x="16293" y="6748"/>
                    </a:lnTo>
                    <a:cubicBezTo>
                      <a:pt x="16313" y="6768"/>
                      <a:pt x="16335" y="6768"/>
                      <a:pt x="16376" y="6768"/>
                    </a:cubicBezTo>
                    <a:cubicBezTo>
                      <a:pt x="16437" y="6768"/>
                      <a:pt x="16499" y="6727"/>
                      <a:pt x="16540" y="6666"/>
                    </a:cubicBezTo>
                    <a:cubicBezTo>
                      <a:pt x="16581" y="6584"/>
                      <a:pt x="16540" y="6460"/>
                      <a:pt x="16458" y="6419"/>
                    </a:cubicBezTo>
                    <a:lnTo>
                      <a:pt x="4238" y="20"/>
                    </a:lnTo>
                    <a:cubicBezTo>
                      <a:pt x="4217" y="1"/>
                      <a:pt x="4197" y="1"/>
                      <a:pt x="41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7"/>
              <p:cNvSpPr/>
              <p:nvPr/>
            </p:nvSpPr>
            <p:spPr>
              <a:xfrm>
                <a:off x="4625825" y="3528363"/>
                <a:ext cx="57693" cy="350105"/>
              </a:xfrm>
              <a:custGeom>
                <a:rect b="b" l="l" r="r" t="t"/>
                <a:pathLst>
                  <a:path extrusionOk="0" h="16233" w="2675">
                    <a:moveTo>
                      <a:pt x="2491" y="1"/>
                    </a:moveTo>
                    <a:cubicBezTo>
                      <a:pt x="2387" y="1"/>
                      <a:pt x="2305" y="83"/>
                      <a:pt x="2305" y="187"/>
                    </a:cubicBezTo>
                    <a:lnTo>
                      <a:pt x="2305" y="11974"/>
                    </a:lnTo>
                    <a:lnTo>
                      <a:pt x="63" y="15965"/>
                    </a:lnTo>
                    <a:cubicBezTo>
                      <a:pt x="1" y="16047"/>
                      <a:pt x="42" y="16170"/>
                      <a:pt x="124" y="16212"/>
                    </a:cubicBezTo>
                    <a:cubicBezTo>
                      <a:pt x="145" y="16233"/>
                      <a:pt x="187" y="16233"/>
                      <a:pt x="206" y="16233"/>
                    </a:cubicBezTo>
                    <a:cubicBezTo>
                      <a:pt x="269" y="16233"/>
                      <a:pt x="351" y="16192"/>
                      <a:pt x="371" y="16151"/>
                    </a:cubicBezTo>
                    <a:lnTo>
                      <a:pt x="2655" y="12097"/>
                    </a:lnTo>
                    <a:cubicBezTo>
                      <a:pt x="2675" y="12077"/>
                      <a:pt x="2675" y="12056"/>
                      <a:pt x="2675" y="12015"/>
                    </a:cubicBezTo>
                    <a:lnTo>
                      <a:pt x="2675" y="187"/>
                    </a:lnTo>
                    <a:cubicBezTo>
                      <a:pt x="2675" y="83"/>
                      <a:pt x="2593" y="1"/>
                      <a:pt x="24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7"/>
              <p:cNvSpPr/>
              <p:nvPr/>
            </p:nvSpPr>
            <p:spPr>
              <a:xfrm>
                <a:off x="6430766" y="1678087"/>
                <a:ext cx="91425" cy="102618"/>
              </a:xfrm>
              <a:custGeom>
                <a:rect b="b" l="l" r="r" t="t"/>
                <a:pathLst>
                  <a:path extrusionOk="0" h="4758" w="4239">
                    <a:moveTo>
                      <a:pt x="203" y="1"/>
                    </a:moveTo>
                    <a:cubicBezTo>
                      <a:pt x="191" y="1"/>
                      <a:pt x="178" y="2"/>
                      <a:pt x="165" y="5"/>
                    </a:cubicBezTo>
                    <a:cubicBezTo>
                      <a:pt x="63" y="26"/>
                      <a:pt x="0" y="108"/>
                      <a:pt x="0" y="210"/>
                    </a:cubicBezTo>
                    <a:cubicBezTo>
                      <a:pt x="762" y="4511"/>
                      <a:pt x="3374" y="4758"/>
                      <a:pt x="3950" y="4758"/>
                    </a:cubicBezTo>
                    <a:lnTo>
                      <a:pt x="4054" y="4758"/>
                    </a:lnTo>
                    <a:cubicBezTo>
                      <a:pt x="4156" y="4736"/>
                      <a:pt x="4238" y="4654"/>
                      <a:pt x="4219" y="4552"/>
                    </a:cubicBezTo>
                    <a:cubicBezTo>
                      <a:pt x="4219" y="4459"/>
                      <a:pt x="4153" y="4384"/>
                      <a:pt x="4065" y="4384"/>
                    </a:cubicBezTo>
                    <a:cubicBezTo>
                      <a:pt x="4055" y="4384"/>
                      <a:pt x="4044" y="4385"/>
                      <a:pt x="4033" y="4387"/>
                    </a:cubicBezTo>
                    <a:cubicBezTo>
                      <a:pt x="4021" y="4387"/>
                      <a:pt x="3988" y="4389"/>
                      <a:pt x="3936" y="4389"/>
                    </a:cubicBezTo>
                    <a:cubicBezTo>
                      <a:pt x="3420" y="4389"/>
                      <a:pt x="1081" y="4203"/>
                      <a:pt x="371" y="149"/>
                    </a:cubicBezTo>
                    <a:cubicBezTo>
                      <a:pt x="353" y="59"/>
                      <a:pt x="288" y="1"/>
                      <a:pt x="2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7"/>
              <p:cNvSpPr/>
              <p:nvPr/>
            </p:nvSpPr>
            <p:spPr>
              <a:xfrm>
                <a:off x="6077167" y="1579243"/>
                <a:ext cx="77643" cy="66579"/>
              </a:xfrm>
              <a:custGeom>
                <a:rect b="b" l="l" r="r" t="t"/>
                <a:pathLst>
                  <a:path extrusionOk="0" h="3087" w="3600">
                    <a:moveTo>
                      <a:pt x="210" y="1"/>
                    </a:moveTo>
                    <a:cubicBezTo>
                      <a:pt x="179" y="1"/>
                      <a:pt x="150" y="8"/>
                      <a:pt x="124" y="21"/>
                    </a:cubicBezTo>
                    <a:cubicBezTo>
                      <a:pt x="41" y="62"/>
                      <a:pt x="0" y="185"/>
                      <a:pt x="61" y="267"/>
                    </a:cubicBezTo>
                    <a:cubicBezTo>
                      <a:pt x="1378" y="2716"/>
                      <a:pt x="3292" y="3065"/>
                      <a:pt x="3374" y="3087"/>
                    </a:cubicBezTo>
                    <a:lnTo>
                      <a:pt x="3415" y="3087"/>
                    </a:lnTo>
                    <a:cubicBezTo>
                      <a:pt x="3497" y="3087"/>
                      <a:pt x="3580" y="3024"/>
                      <a:pt x="3600" y="2922"/>
                    </a:cubicBezTo>
                    <a:cubicBezTo>
                      <a:pt x="3600" y="2818"/>
                      <a:pt x="3539" y="2736"/>
                      <a:pt x="3435" y="2716"/>
                    </a:cubicBezTo>
                    <a:cubicBezTo>
                      <a:pt x="3415" y="2716"/>
                      <a:pt x="1605" y="2366"/>
                      <a:pt x="371" y="103"/>
                    </a:cubicBezTo>
                    <a:cubicBezTo>
                      <a:pt x="342" y="33"/>
                      <a:pt x="275" y="1"/>
                      <a:pt x="21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7"/>
              <p:cNvSpPr/>
              <p:nvPr/>
            </p:nvSpPr>
            <p:spPr>
              <a:xfrm>
                <a:off x="5802504" y="1408580"/>
                <a:ext cx="76780" cy="69534"/>
              </a:xfrm>
              <a:custGeom>
                <a:rect b="b" l="l" r="r" t="t"/>
                <a:pathLst>
                  <a:path extrusionOk="0" h="3224" w="3560">
                    <a:moveTo>
                      <a:pt x="335" y="1"/>
                    </a:moveTo>
                    <a:cubicBezTo>
                      <a:pt x="267" y="1"/>
                      <a:pt x="197" y="52"/>
                      <a:pt x="165" y="116"/>
                    </a:cubicBezTo>
                    <a:cubicBezTo>
                      <a:pt x="0" y="590"/>
                      <a:pt x="22" y="1043"/>
                      <a:pt x="268" y="1454"/>
                    </a:cubicBezTo>
                    <a:cubicBezTo>
                      <a:pt x="968" y="2708"/>
                      <a:pt x="3231" y="3202"/>
                      <a:pt x="3333" y="3223"/>
                    </a:cubicBezTo>
                    <a:lnTo>
                      <a:pt x="3374" y="3223"/>
                    </a:lnTo>
                    <a:cubicBezTo>
                      <a:pt x="3456" y="3223"/>
                      <a:pt x="3519" y="3182"/>
                      <a:pt x="3539" y="3078"/>
                    </a:cubicBezTo>
                    <a:cubicBezTo>
                      <a:pt x="3560" y="2996"/>
                      <a:pt x="3497" y="2894"/>
                      <a:pt x="3395" y="2873"/>
                    </a:cubicBezTo>
                    <a:cubicBezTo>
                      <a:pt x="3374" y="2853"/>
                      <a:pt x="1193" y="2379"/>
                      <a:pt x="576" y="1289"/>
                    </a:cubicBezTo>
                    <a:cubicBezTo>
                      <a:pt x="412" y="960"/>
                      <a:pt x="392" y="610"/>
                      <a:pt x="515" y="239"/>
                    </a:cubicBezTo>
                    <a:cubicBezTo>
                      <a:pt x="556" y="157"/>
                      <a:pt x="494" y="34"/>
                      <a:pt x="392" y="14"/>
                    </a:cubicBezTo>
                    <a:cubicBezTo>
                      <a:pt x="374" y="5"/>
                      <a:pt x="354" y="1"/>
                      <a:pt x="3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7"/>
              <p:cNvSpPr/>
              <p:nvPr/>
            </p:nvSpPr>
            <p:spPr>
              <a:xfrm>
                <a:off x="7008020" y="2703104"/>
                <a:ext cx="72790" cy="86982"/>
              </a:xfrm>
              <a:custGeom>
                <a:rect b="b" l="l" r="r" t="t"/>
                <a:pathLst>
                  <a:path extrusionOk="0" h="4033" w="3375">
                    <a:moveTo>
                      <a:pt x="185" y="0"/>
                    </a:moveTo>
                    <a:cubicBezTo>
                      <a:pt x="83" y="0"/>
                      <a:pt x="1" y="83"/>
                      <a:pt x="1" y="186"/>
                    </a:cubicBezTo>
                    <a:cubicBezTo>
                      <a:pt x="1" y="227"/>
                      <a:pt x="62" y="3456"/>
                      <a:pt x="3128" y="4033"/>
                    </a:cubicBezTo>
                    <a:lnTo>
                      <a:pt x="3169" y="4033"/>
                    </a:lnTo>
                    <a:cubicBezTo>
                      <a:pt x="3251" y="4033"/>
                      <a:pt x="3333" y="3972"/>
                      <a:pt x="3353" y="3889"/>
                    </a:cubicBezTo>
                    <a:cubicBezTo>
                      <a:pt x="3375" y="3786"/>
                      <a:pt x="3312" y="3684"/>
                      <a:pt x="3210" y="3662"/>
                    </a:cubicBezTo>
                    <a:cubicBezTo>
                      <a:pt x="432" y="3149"/>
                      <a:pt x="371" y="310"/>
                      <a:pt x="371" y="186"/>
                    </a:cubicBezTo>
                    <a:cubicBezTo>
                      <a:pt x="371" y="83"/>
                      <a:pt x="289" y="0"/>
                      <a:pt x="1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7"/>
              <p:cNvSpPr/>
              <p:nvPr/>
            </p:nvSpPr>
            <p:spPr>
              <a:xfrm>
                <a:off x="6981406" y="3041649"/>
                <a:ext cx="26636" cy="82970"/>
              </a:xfrm>
              <a:custGeom>
                <a:rect b="b" l="l" r="r" t="t"/>
                <a:pathLst>
                  <a:path extrusionOk="0" h="3847" w="1235">
                    <a:moveTo>
                      <a:pt x="226" y="1"/>
                    </a:moveTo>
                    <a:cubicBezTo>
                      <a:pt x="165" y="1"/>
                      <a:pt x="102" y="42"/>
                      <a:pt x="61" y="103"/>
                    </a:cubicBezTo>
                    <a:cubicBezTo>
                      <a:pt x="61" y="124"/>
                      <a:pt x="42" y="165"/>
                      <a:pt x="0" y="267"/>
                    </a:cubicBezTo>
                    <a:cubicBezTo>
                      <a:pt x="144" y="226"/>
                      <a:pt x="267" y="165"/>
                      <a:pt x="412" y="124"/>
                    </a:cubicBezTo>
                    <a:cubicBezTo>
                      <a:pt x="390" y="83"/>
                      <a:pt x="349" y="42"/>
                      <a:pt x="308" y="21"/>
                    </a:cubicBezTo>
                    <a:cubicBezTo>
                      <a:pt x="288" y="1"/>
                      <a:pt x="267" y="1"/>
                      <a:pt x="226" y="1"/>
                    </a:cubicBezTo>
                    <a:close/>
                    <a:moveTo>
                      <a:pt x="1194" y="3559"/>
                    </a:moveTo>
                    <a:cubicBezTo>
                      <a:pt x="1090" y="3641"/>
                      <a:pt x="988" y="3724"/>
                      <a:pt x="864" y="3786"/>
                    </a:cubicBezTo>
                    <a:cubicBezTo>
                      <a:pt x="906" y="3806"/>
                      <a:pt x="947" y="3827"/>
                      <a:pt x="966" y="3847"/>
                    </a:cubicBezTo>
                    <a:lnTo>
                      <a:pt x="1049" y="3847"/>
                    </a:lnTo>
                    <a:cubicBezTo>
                      <a:pt x="1111" y="3847"/>
                      <a:pt x="1194" y="3806"/>
                      <a:pt x="1213" y="3745"/>
                    </a:cubicBezTo>
                    <a:cubicBezTo>
                      <a:pt x="1235" y="3682"/>
                      <a:pt x="1235" y="3621"/>
                      <a:pt x="1194" y="3559"/>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7"/>
              <p:cNvSpPr/>
              <p:nvPr/>
            </p:nvSpPr>
            <p:spPr>
              <a:xfrm>
                <a:off x="6981406" y="3044323"/>
                <a:ext cx="25752" cy="74084"/>
              </a:xfrm>
              <a:custGeom>
                <a:rect b="b" l="l" r="r" t="t"/>
                <a:pathLst>
                  <a:path extrusionOk="0" h="3435" w="1194">
                    <a:moveTo>
                      <a:pt x="1194" y="3435"/>
                    </a:moveTo>
                    <a:lnTo>
                      <a:pt x="1194" y="3435"/>
                    </a:lnTo>
                    <a:lnTo>
                      <a:pt x="1194" y="3435"/>
                    </a:lnTo>
                    <a:lnTo>
                      <a:pt x="1194" y="3435"/>
                    </a:lnTo>
                    <a:close/>
                    <a:moveTo>
                      <a:pt x="412" y="0"/>
                    </a:moveTo>
                    <a:cubicBezTo>
                      <a:pt x="267" y="41"/>
                      <a:pt x="144" y="102"/>
                      <a:pt x="0" y="143"/>
                    </a:cubicBezTo>
                    <a:lnTo>
                      <a:pt x="0" y="143"/>
                    </a:lnTo>
                    <a:cubicBezTo>
                      <a:pt x="144" y="102"/>
                      <a:pt x="267" y="41"/>
                      <a:pt x="412" y="0"/>
                    </a:cubicBezTo>
                    <a:close/>
                  </a:path>
                </a:pathLst>
              </a:custGeom>
              <a:solidFill>
                <a:srgbClr val="CEBF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7"/>
              <p:cNvSpPr/>
              <p:nvPr/>
            </p:nvSpPr>
            <p:spPr>
              <a:xfrm>
                <a:off x="6969867" y="3044323"/>
                <a:ext cx="37290" cy="79002"/>
              </a:xfrm>
              <a:custGeom>
                <a:rect b="b" l="l" r="r" t="t"/>
                <a:pathLst>
                  <a:path extrusionOk="0" h="3663" w="1729">
                    <a:moveTo>
                      <a:pt x="947" y="0"/>
                    </a:moveTo>
                    <a:cubicBezTo>
                      <a:pt x="802" y="41"/>
                      <a:pt x="679" y="102"/>
                      <a:pt x="535" y="143"/>
                    </a:cubicBezTo>
                    <a:cubicBezTo>
                      <a:pt x="371" y="555"/>
                      <a:pt x="1" y="1605"/>
                      <a:pt x="349" y="2530"/>
                    </a:cubicBezTo>
                    <a:cubicBezTo>
                      <a:pt x="535" y="3024"/>
                      <a:pt x="884" y="3415"/>
                      <a:pt x="1399" y="3662"/>
                    </a:cubicBezTo>
                    <a:cubicBezTo>
                      <a:pt x="1523" y="3600"/>
                      <a:pt x="1625" y="3517"/>
                      <a:pt x="1729" y="3435"/>
                    </a:cubicBezTo>
                    <a:cubicBezTo>
                      <a:pt x="1707" y="3415"/>
                      <a:pt x="1687" y="3394"/>
                      <a:pt x="1646" y="3374"/>
                    </a:cubicBezTo>
                    <a:cubicBezTo>
                      <a:pt x="1172" y="3168"/>
                      <a:pt x="843" y="2839"/>
                      <a:pt x="700" y="2406"/>
                    </a:cubicBezTo>
                    <a:cubicBezTo>
                      <a:pt x="330" y="1399"/>
                      <a:pt x="925" y="165"/>
                      <a:pt x="925" y="143"/>
                    </a:cubicBezTo>
                    <a:cubicBezTo>
                      <a:pt x="947" y="102"/>
                      <a:pt x="967" y="41"/>
                      <a:pt x="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7"/>
              <p:cNvSpPr/>
              <p:nvPr/>
            </p:nvSpPr>
            <p:spPr>
              <a:xfrm>
                <a:off x="6946790" y="3381941"/>
                <a:ext cx="8023" cy="5349"/>
              </a:xfrm>
              <a:custGeom>
                <a:rect b="b" l="l" r="r" t="t"/>
                <a:pathLst>
                  <a:path extrusionOk="0" h="248" w="372">
                    <a:moveTo>
                      <a:pt x="185" y="1"/>
                    </a:moveTo>
                    <a:cubicBezTo>
                      <a:pt x="103" y="1"/>
                      <a:pt x="21" y="63"/>
                      <a:pt x="1" y="165"/>
                    </a:cubicBezTo>
                    <a:lnTo>
                      <a:pt x="1" y="248"/>
                    </a:lnTo>
                    <a:lnTo>
                      <a:pt x="371" y="124"/>
                    </a:lnTo>
                    <a:cubicBezTo>
                      <a:pt x="350" y="63"/>
                      <a:pt x="289" y="22"/>
                      <a:pt x="226" y="1"/>
                    </a:cubicBezTo>
                    <a:close/>
                  </a:path>
                </a:pathLst>
              </a:custGeom>
              <a:solidFill>
                <a:srgbClr val="D6D4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7"/>
              <p:cNvSpPr/>
              <p:nvPr/>
            </p:nvSpPr>
            <p:spPr>
              <a:xfrm>
                <a:off x="6945021" y="3384615"/>
                <a:ext cx="37722" cy="51050"/>
              </a:xfrm>
              <a:custGeom>
                <a:rect b="b" l="l" r="r" t="t"/>
                <a:pathLst>
                  <a:path extrusionOk="0" h="2367" w="1749">
                    <a:moveTo>
                      <a:pt x="453" y="0"/>
                    </a:moveTo>
                    <a:lnTo>
                      <a:pt x="83" y="124"/>
                    </a:lnTo>
                    <a:cubicBezTo>
                      <a:pt x="0" y="803"/>
                      <a:pt x="185" y="2058"/>
                      <a:pt x="1501" y="2367"/>
                    </a:cubicBezTo>
                    <a:lnTo>
                      <a:pt x="1543" y="2367"/>
                    </a:lnTo>
                    <a:cubicBezTo>
                      <a:pt x="1625" y="2367"/>
                      <a:pt x="1707" y="2304"/>
                      <a:pt x="1729" y="2222"/>
                    </a:cubicBezTo>
                    <a:cubicBezTo>
                      <a:pt x="1748" y="2120"/>
                      <a:pt x="1687" y="2016"/>
                      <a:pt x="1584" y="1997"/>
                    </a:cubicBezTo>
                    <a:cubicBezTo>
                      <a:pt x="206" y="1667"/>
                      <a:pt x="453" y="165"/>
                      <a:pt x="453" y="83"/>
                    </a:cubicBezTo>
                    <a:lnTo>
                      <a:pt x="45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7"/>
              <p:cNvSpPr/>
              <p:nvPr/>
            </p:nvSpPr>
            <p:spPr>
              <a:xfrm>
                <a:off x="7266248" y="1803588"/>
                <a:ext cx="54156" cy="49670"/>
              </a:xfrm>
              <a:custGeom>
                <a:rect b="b" l="l" r="r" t="t"/>
                <a:pathLst>
                  <a:path extrusionOk="0" h="2303" w="2511">
                    <a:moveTo>
                      <a:pt x="1151" y="0"/>
                    </a:moveTo>
                    <a:cubicBezTo>
                      <a:pt x="948" y="0"/>
                      <a:pt x="742" y="55"/>
                      <a:pt x="555" y="173"/>
                    </a:cubicBezTo>
                    <a:cubicBezTo>
                      <a:pt x="1" y="502"/>
                      <a:pt x="248" y="955"/>
                      <a:pt x="577" y="1509"/>
                    </a:cubicBezTo>
                    <a:cubicBezTo>
                      <a:pt x="827" y="1947"/>
                      <a:pt x="1054" y="2303"/>
                      <a:pt x="1392" y="2303"/>
                    </a:cubicBezTo>
                    <a:cubicBezTo>
                      <a:pt x="1499" y="2303"/>
                      <a:pt x="1616" y="2268"/>
                      <a:pt x="1749" y="2189"/>
                    </a:cubicBezTo>
                    <a:cubicBezTo>
                      <a:pt x="2305" y="1860"/>
                      <a:pt x="2511" y="1139"/>
                      <a:pt x="2181" y="584"/>
                    </a:cubicBezTo>
                    <a:cubicBezTo>
                      <a:pt x="1949" y="215"/>
                      <a:pt x="1553" y="0"/>
                      <a:pt x="11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7"/>
              <p:cNvSpPr/>
              <p:nvPr/>
            </p:nvSpPr>
            <p:spPr>
              <a:xfrm>
                <a:off x="7263120" y="1800871"/>
                <a:ext cx="51956" cy="47729"/>
              </a:xfrm>
              <a:custGeom>
                <a:rect b="b" l="l" r="r" t="t"/>
                <a:pathLst>
                  <a:path extrusionOk="0" h="2213" w="2409">
                    <a:moveTo>
                      <a:pt x="1109" y="1"/>
                    </a:moveTo>
                    <a:cubicBezTo>
                      <a:pt x="913" y="1"/>
                      <a:pt x="715" y="51"/>
                      <a:pt x="536" y="154"/>
                    </a:cubicBezTo>
                    <a:cubicBezTo>
                      <a:pt x="1" y="463"/>
                      <a:pt x="248" y="916"/>
                      <a:pt x="557" y="1451"/>
                    </a:cubicBezTo>
                    <a:cubicBezTo>
                      <a:pt x="810" y="1862"/>
                      <a:pt x="1026" y="2212"/>
                      <a:pt x="1356" y="2212"/>
                    </a:cubicBezTo>
                    <a:cubicBezTo>
                      <a:pt x="1455" y="2212"/>
                      <a:pt x="1564" y="2180"/>
                      <a:pt x="1688" y="2109"/>
                    </a:cubicBezTo>
                    <a:cubicBezTo>
                      <a:pt x="2223" y="1780"/>
                      <a:pt x="2409" y="1100"/>
                      <a:pt x="2080" y="565"/>
                    </a:cubicBezTo>
                    <a:cubicBezTo>
                      <a:pt x="1874" y="197"/>
                      <a:pt x="1496" y="1"/>
                      <a:pt x="11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7"/>
              <p:cNvSpPr/>
              <p:nvPr/>
            </p:nvSpPr>
            <p:spPr>
              <a:xfrm>
                <a:off x="7263120" y="1800828"/>
                <a:ext cx="44407" cy="47341"/>
              </a:xfrm>
              <a:custGeom>
                <a:rect b="b" l="l" r="r" t="t"/>
                <a:pathLst>
                  <a:path extrusionOk="0" h="2195" w="2059">
                    <a:moveTo>
                      <a:pt x="1113" y="0"/>
                    </a:moveTo>
                    <a:cubicBezTo>
                      <a:pt x="918" y="0"/>
                      <a:pt x="720" y="50"/>
                      <a:pt x="536" y="156"/>
                    </a:cubicBezTo>
                    <a:cubicBezTo>
                      <a:pt x="1" y="465"/>
                      <a:pt x="248" y="918"/>
                      <a:pt x="557" y="1453"/>
                    </a:cubicBezTo>
                    <a:cubicBezTo>
                      <a:pt x="797" y="1853"/>
                      <a:pt x="1017" y="2194"/>
                      <a:pt x="1332" y="2194"/>
                    </a:cubicBezTo>
                    <a:cubicBezTo>
                      <a:pt x="1341" y="2194"/>
                      <a:pt x="1350" y="2194"/>
                      <a:pt x="1359" y="2194"/>
                    </a:cubicBezTo>
                    <a:cubicBezTo>
                      <a:pt x="681" y="1659"/>
                      <a:pt x="516" y="1349"/>
                      <a:pt x="2058" y="507"/>
                    </a:cubicBezTo>
                    <a:cubicBezTo>
                      <a:pt x="1842" y="183"/>
                      <a:pt x="1484" y="0"/>
                      <a:pt x="111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7"/>
              <p:cNvSpPr/>
              <p:nvPr/>
            </p:nvSpPr>
            <p:spPr>
              <a:xfrm>
                <a:off x="7150905" y="1856148"/>
                <a:ext cx="54134" cy="49842"/>
              </a:xfrm>
              <a:custGeom>
                <a:rect b="b" l="l" r="r" t="t"/>
                <a:pathLst>
                  <a:path extrusionOk="0" h="2311" w="2510">
                    <a:moveTo>
                      <a:pt x="1170" y="0"/>
                    </a:moveTo>
                    <a:cubicBezTo>
                      <a:pt x="968" y="0"/>
                      <a:pt x="762" y="53"/>
                      <a:pt x="576" y="163"/>
                    </a:cubicBezTo>
                    <a:cubicBezTo>
                      <a:pt x="0" y="493"/>
                      <a:pt x="267" y="965"/>
                      <a:pt x="596" y="1521"/>
                    </a:cubicBezTo>
                    <a:cubicBezTo>
                      <a:pt x="848" y="1946"/>
                      <a:pt x="1064" y="2311"/>
                      <a:pt x="1410" y="2311"/>
                    </a:cubicBezTo>
                    <a:cubicBezTo>
                      <a:pt x="1516" y="2311"/>
                      <a:pt x="1634" y="2276"/>
                      <a:pt x="1769" y="2199"/>
                    </a:cubicBezTo>
                    <a:cubicBezTo>
                      <a:pt x="2324" y="1870"/>
                      <a:pt x="2510" y="1151"/>
                      <a:pt x="2181" y="575"/>
                    </a:cubicBezTo>
                    <a:cubicBezTo>
                      <a:pt x="1962" y="206"/>
                      <a:pt x="1571" y="0"/>
                      <a:pt x="11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7"/>
              <p:cNvSpPr/>
              <p:nvPr/>
            </p:nvSpPr>
            <p:spPr>
              <a:xfrm>
                <a:off x="7148230" y="1853323"/>
                <a:ext cx="51482" cy="47880"/>
              </a:xfrm>
              <a:custGeom>
                <a:rect b="b" l="l" r="r" t="t"/>
                <a:pathLst>
                  <a:path extrusionOk="0" h="2220" w="2387">
                    <a:moveTo>
                      <a:pt x="1096" y="1"/>
                    </a:moveTo>
                    <a:cubicBezTo>
                      <a:pt x="904" y="1"/>
                      <a:pt x="711" y="49"/>
                      <a:pt x="535" y="150"/>
                    </a:cubicBezTo>
                    <a:cubicBezTo>
                      <a:pt x="1" y="479"/>
                      <a:pt x="247" y="912"/>
                      <a:pt x="555" y="1466"/>
                    </a:cubicBezTo>
                    <a:cubicBezTo>
                      <a:pt x="790" y="1872"/>
                      <a:pt x="1000" y="2219"/>
                      <a:pt x="1322" y="2219"/>
                    </a:cubicBezTo>
                    <a:cubicBezTo>
                      <a:pt x="1424" y="2219"/>
                      <a:pt x="1537" y="2184"/>
                      <a:pt x="1666" y="2105"/>
                    </a:cubicBezTo>
                    <a:cubicBezTo>
                      <a:pt x="2222" y="1795"/>
                      <a:pt x="2387" y="1096"/>
                      <a:pt x="2078" y="561"/>
                    </a:cubicBezTo>
                    <a:cubicBezTo>
                      <a:pt x="1871" y="202"/>
                      <a:pt x="1487" y="1"/>
                      <a:pt x="10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7"/>
              <p:cNvSpPr/>
              <p:nvPr/>
            </p:nvSpPr>
            <p:spPr>
              <a:xfrm>
                <a:off x="7148230" y="1853474"/>
                <a:ext cx="43933" cy="47449"/>
              </a:xfrm>
              <a:custGeom>
                <a:rect b="b" l="l" r="r" t="t"/>
                <a:pathLst>
                  <a:path extrusionOk="0" h="2200" w="2037">
                    <a:moveTo>
                      <a:pt x="1080" y="1"/>
                    </a:moveTo>
                    <a:cubicBezTo>
                      <a:pt x="894" y="1"/>
                      <a:pt x="707" y="47"/>
                      <a:pt x="535" y="143"/>
                    </a:cubicBezTo>
                    <a:cubicBezTo>
                      <a:pt x="1" y="472"/>
                      <a:pt x="247" y="905"/>
                      <a:pt x="555" y="1459"/>
                    </a:cubicBezTo>
                    <a:cubicBezTo>
                      <a:pt x="802" y="1871"/>
                      <a:pt x="1008" y="2200"/>
                      <a:pt x="1358" y="2200"/>
                    </a:cubicBezTo>
                    <a:cubicBezTo>
                      <a:pt x="659" y="1645"/>
                      <a:pt x="514" y="1336"/>
                      <a:pt x="2036" y="513"/>
                    </a:cubicBezTo>
                    <a:cubicBezTo>
                      <a:pt x="1817" y="184"/>
                      <a:pt x="1451" y="1"/>
                      <a:pt x="10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7"/>
              <p:cNvSpPr/>
              <p:nvPr/>
            </p:nvSpPr>
            <p:spPr>
              <a:xfrm>
                <a:off x="7019559" y="1918263"/>
                <a:ext cx="54156" cy="49842"/>
              </a:xfrm>
              <a:custGeom>
                <a:rect b="b" l="l" r="r" t="t"/>
                <a:pathLst>
                  <a:path extrusionOk="0" h="2311" w="2511">
                    <a:moveTo>
                      <a:pt x="1165" y="0"/>
                    </a:moveTo>
                    <a:cubicBezTo>
                      <a:pt x="959" y="0"/>
                      <a:pt x="749" y="53"/>
                      <a:pt x="555" y="164"/>
                    </a:cubicBezTo>
                    <a:cubicBezTo>
                      <a:pt x="1" y="493"/>
                      <a:pt x="267" y="945"/>
                      <a:pt x="596" y="1500"/>
                    </a:cubicBezTo>
                    <a:cubicBezTo>
                      <a:pt x="849" y="1941"/>
                      <a:pt x="1065" y="2310"/>
                      <a:pt x="1412" y="2310"/>
                    </a:cubicBezTo>
                    <a:cubicBezTo>
                      <a:pt x="1518" y="2310"/>
                      <a:pt x="1635" y="2276"/>
                      <a:pt x="1770" y="2199"/>
                    </a:cubicBezTo>
                    <a:cubicBezTo>
                      <a:pt x="2324" y="1850"/>
                      <a:pt x="2510" y="1130"/>
                      <a:pt x="2181" y="575"/>
                    </a:cubicBezTo>
                    <a:cubicBezTo>
                      <a:pt x="1963" y="206"/>
                      <a:pt x="1572"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7"/>
              <p:cNvSpPr/>
              <p:nvPr/>
            </p:nvSpPr>
            <p:spPr>
              <a:xfrm>
                <a:off x="7016906" y="1915351"/>
                <a:ext cx="51482" cy="47707"/>
              </a:xfrm>
              <a:custGeom>
                <a:rect b="b" l="l" r="r" t="t"/>
                <a:pathLst>
                  <a:path extrusionOk="0" h="2212" w="2387">
                    <a:moveTo>
                      <a:pt x="1103" y="0"/>
                    </a:moveTo>
                    <a:cubicBezTo>
                      <a:pt x="910" y="0"/>
                      <a:pt x="715" y="50"/>
                      <a:pt x="535" y="154"/>
                    </a:cubicBezTo>
                    <a:cubicBezTo>
                      <a:pt x="0" y="463"/>
                      <a:pt x="226" y="916"/>
                      <a:pt x="555" y="1451"/>
                    </a:cubicBezTo>
                    <a:cubicBezTo>
                      <a:pt x="793" y="1862"/>
                      <a:pt x="1005" y="2212"/>
                      <a:pt x="1334" y="2212"/>
                    </a:cubicBezTo>
                    <a:cubicBezTo>
                      <a:pt x="1433" y="2212"/>
                      <a:pt x="1542" y="2180"/>
                      <a:pt x="1666" y="2109"/>
                    </a:cubicBezTo>
                    <a:cubicBezTo>
                      <a:pt x="2201" y="1780"/>
                      <a:pt x="2387" y="1100"/>
                      <a:pt x="2077" y="565"/>
                    </a:cubicBezTo>
                    <a:cubicBezTo>
                      <a:pt x="1858" y="197"/>
                      <a:pt x="1486" y="0"/>
                      <a:pt x="1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7"/>
              <p:cNvSpPr/>
              <p:nvPr/>
            </p:nvSpPr>
            <p:spPr>
              <a:xfrm>
                <a:off x="7016906" y="1915308"/>
                <a:ext cx="43933" cy="47319"/>
              </a:xfrm>
              <a:custGeom>
                <a:rect b="b" l="l" r="r" t="t"/>
                <a:pathLst>
                  <a:path extrusionOk="0" h="2194" w="2037">
                    <a:moveTo>
                      <a:pt x="1092" y="1"/>
                    </a:moveTo>
                    <a:cubicBezTo>
                      <a:pt x="902" y="1"/>
                      <a:pt x="710" y="51"/>
                      <a:pt x="535" y="156"/>
                    </a:cubicBezTo>
                    <a:cubicBezTo>
                      <a:pt x="0" y="465"/>
                      <a:pt x="226" y="918"/>
                      <a:pt x="555" y="1453"/>
                    </a:cubicBezTo>
                    <a:cubicBezTo>
                      <a:pt x="795" y="1853"/>
                      <a:pt x="996" y="2194"/>
                      <a:pt x="1330" y="2194"/>
                    </a:cubicBezTo>
                    <a:cubicBezTo>
                      <a:pt x="1339" y="2194"/>
                      <a:pt x="1348" y="2194"/>
                      <a:pt x="1358" y="2193"/>
                    </a:cubicBezTo>
                    <a:cubicBezTo>
                      <a:pt x="659" y="1658"/>
                      <a:pt x="494" y="1349"/>
                      <a:pt x="2036" y="526"/>
                    </a:cubicBezTo>
                    <a:cubicBezTo>
                      <a:pt x="1819" y="188"/>
                      <a:pt x="1459" y="1"/>
                      <a:pt x="109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7"/>
              <p:cNvSpPr/>
              <p:nvPr/>
            </p:nvSpPr>
            <p:spPr>
              <a:xfrm>
                <a:off x="7376716" y="1754522"/>
                <a:ext cx="54156" cy="49886"/>
              </a:xfrm>
              <a:custGeom>
                <a:rect b="b" l="l" r="r" t="t"/>
                <a:pathLst>
                  <a:path extrusionOk="0" h="2313" w="2511">
                    <a:moveTo>
                      <a:pt x="1165" y="1"/>
                    </a:moveTo>
                    <a:cubicBezTo>
                      <a:pt x="959" y="1"/>
                      <a:pt x="750" y="53"/>
                      <a:pt x="557" y="164"/>
                    </a:cubicBezTo>
                    <a:cubicBezTo>
                      <a:pt x="0" y="493"/>
                      <a:pt x="247" y="945"/>
                      <a:pt x="576" y="1521"/>
                    </a:cubicBezTo>
                    <a:cubicBezTo>
                      <a:pt x="829" y="1947"/>
                      <a:pt x="1056" y="2312"/>
                      <a:pt x="1399" y="2312"/>
                    </a:cubicBezTo>
                    <a:cubicBezTo>
                      <a:pt x="1504" y="2312"/>
                      <a:pt x="1620" y="2278"/>
                      <a:pt x="1750" y="2201"/>
                    </a:cubicBezTo>
                    <a:cubicBezTo>
                      <a:pt x="2326" y="1872"/>
                      <a:pt x="2510" y="1131"/>
                      <a:pt x="2181" y="575"/>
                    </a:cubicBezTo>
                    <a:cubicBezTo>
                      <a:pt x="1962" y="206"/>
                      <a:pt x="1571" y="1"/>
                      <a:pt x="1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7"/>
              <p:cNvSpPr/>
              <p:nvPr/>
            </p:nvSpPr>
            <p:spPr>
              <a:xfrm>
                <a:off x="7373632" y="1751718"/>
                <a:ext cx="51913" cy="47621"/>
              </a:xfrm>
              <a:custGeom>
                <a:rect b="b" l="l" r="r" t="t"/>
                <a:pathLst>
                  <a:path extrusionOk="0" h="2208" w="2407">
                    <a:moveTo>
                      <a:pt x="1111" y="1"/>
                    </a:moveTo>
                    <a:cubicBezTo>
                      <a:pt x="922" y="1"/>
                      <a:pt x="730" y="49"/>
                      <a:pt x="555" y="150"/>
                    </a:cubicBezTo>
                    <a:cubicBezTo>
                      <a:pt x="0" y="480"/>
                      <a:pt x="247" y="911"/>
                      <a:pt x="576" y="1446"/>
                    </a:cubicBezTo>
                    <a:cubicBezTo>
                      <a:pt x="813" y="1857"/>
                      <a:pt x="1026" y="2207"/>
                      <a:pt x="1355" y="2207"/>
                    </a:cubicBezTo>
                    <a:cubicBezTo>
                      <a:pt x="1454" y="2207"/>
                      <a:pt x="1563" y="2176"/>
                      <a:pt x="1687" y="2104"/>
                    </a:cubicBezTo>
                    <a:cubicBezTo>
                      <a:pt x="2222" y="1796"/>
                      <a:pt x="2406" y="1097"/>
                      <a:pt x="2099" y="562"/>
                    </a:cubicBezTo>
                    <a:cubicBezTo>
                      <a:pt x="1878" y="202"/>
                      <a:pt x="1498" y="1"/>
                      <a:pt x="11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7"/>
              <p:cNvSpPr/>
              <p:nvPr/>
            </p:nvSpPr>
            <p:spPr>
              <a:xfrm>
                <a:off x="7373632" y="1751589"/>
                <a:ext cx="44386" cy="47750"/>
              </a:xfrm>
              <a:custGeom>
                <a:rect b="b" l="l" r="r" t="t"/>
                <a:pathLst>
                  <a:path extrusionOk="0" h="2214" w="2058">
                    <a:moveTo>
                      <a:pt x="1114" y="0"/>
                    </a:moveTo>
                    <a:cubicBezTo>
                      <a:pt x="924" y="0"/>
                      <a:pt x="731" y="51"/>
                      <a:pt x="555" y="156"/>
                    </a:cubicBezTo>
                    <a:cubicBezTo>
                      <a:pt x="0" y="486"/>
                      <a:pt x="247" y="917"/>
                      <a:pt x="576" y="1452"/>
                    </a:cubicBezTo>
                    <a:cubicBezTo>
                      <a:pt x="823" y="1884"/>
                      <a:pt x="1029" y="2214"/>
                      <a:pt x="1358" y="2214"/>
                    </a:cubicBezTo>
                    <a:cubicBezTo>
                      <a:pt x="678" y="1657"/>
                      <a:pt x="514" y="1350"/>
                      <a:pt x="2058" y="527"/>
                    </a:cubicBezTo>
                    <a:cubicBezTo>
                      <a:pt x="1841" y="187"/>
                      <a:pt x="1481" y="0"/>
                      <a:pt x="1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7"/>
              <p:cNvSpPr/>
              <p:nvPr/>
            </p:nvSpPr>
            <p:spPr>
              <a:xfrm>
                <a:off x="6771511" y="2039947"/>
                <a:ext cx="54630" cy="49799"/>
              </a:xfrm>
              <a:custGeom>
                <a:rect b="b" l="l" r="r" t="t"/>
                <a:pathLst>
                  <a:path extrusionOk="0" h="2309" w="2533">
                    <a:moveTo>
                      <a:pt x="1173" y="1"/>
                    </a:moveTo>
                    <a:cubicBezTo>
                      <a:pt x="962" y="1"/>
                      <a:pt x="749" y="58"/>
                      <a:pt x="557" y="178"/>
                    </a:cubicBezTo>
                    <a:cubicBezTo>
                      <a:pt x="1" y="529"/>
                      <a:pt x="269" y="981"/>
                      <a:pt x="618" y="1536"/>
                    </a:cubicBezTo>
                    <a:cubicBezTo>
                      <a:pt x="884" y="1958"/>
                      <a:pt x="1114" y="2309"/>
                      <a:pt x="1453" y="2309"/>
                    </a:cubicBezTo>
                    <a:cubicBezTo>
                      <a:pt x="1560" y="2309"/>
                      <a:pt x="1678" y="2273"/>
                      <a:pt x="1811" y="2194"/>
                    </a:cubicBezTo>
                    <a:cubicBezTo>
                      <a:pt x="2368" y="1845"/>
                      <a:pt x="2532" y="1124"/>
                      <a:pt x="2182" y="570"/>
                    </a:cubicBezTo>
                    <a:cubicBezTo>
                      <a:pt x="1966" y="205"/>
                      <a:pt x="1574" y="1"/>
                      <a:pt x="11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7"/>
              <p:cNvSpPr/>
              <p:nvPr/>
            </p:nvSpPr>
            <p:spPr>
              <a:xfrm>
                <a:off x="6768858" y="2037466"/>
                <a:ext cx="51956" cy="47492"/>
              </a:xfrm>
              <a:custGeom>
                <a:rect b="b" l="l" r="r" t="t"/>
                <a:pathLst>
                  <a:path extrusionOk="0" h="2202" w="2409">
                    <a:moveTo>
                      <a:pt x="1112" y="0"/>
                    </a:moveTo>
                    <a:cubicBezTo>
                      <a:pt x="908" y="0"/>
                      <a:pt x="702" y="55"/>
                      <a:pt x="516" y="170"/>
                    </a:cubicBezTo>
                    <a:cubicBezTo>
                      <a:pt x="0" y="499"/>
                      <a:pt x="247" y="932"/>
                      <a:pt x="577" y="1466"/>
                    </a:cubicBezTo>
                    <a:cubicBezTo>
                      <a:pt x="824" y="1869"/>
                      <a:pt x="1048" y="2201"/>
                      <a:pt x="1364" y="2201"/>
                    </a:cubicBezTo>
                    <a:cubicBezTo>
                      <a:pt x="1467" y="2201"/>
                      <a:pt x="1581" y="2165"/>
                      <a:pt x="1709" y="2084"/>
                    </a:cubicBezTo>
                    <a:cubicBezTo>
                      <a:pt x="2244" y="1754"/>
                      <a:pt x="2408" y="1055"/>
                      <a:pt x="2079" y="540"/>
                    </a:cubicBezTo>
                    <a:cubicBezTo>
                      <a:pt x="1865" y="191"/>
                      <a:pt x="1493" y="0"/>
                      <a:pt x="11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7"/>
              <p:cNvSpPr/>
              <p:nvPr/>
            </p:nvSpPr>
            <p:spPr>
              <a:xfrm>
                <a:off x="6768858" y="2037423"/>
                <a:ext cx="43955" cy="47211"/>
              </a:xfrm>
              <a:custGeom>
                <a:rect b="b" l="l" r="r" t="t"/>
                <a:pathLst>
                  <a:path extrusionOk="0" h="2189" w="2038">
                    <a:moveTo>
                      <a:pt x="1101" y="0"/>
                    </a:moveTo>
                    <a:cubicBezTo>
                      <a:pt x="900" y="0"/>
                      <a:pt x="698" y="55"/>
                      <a:pt x="516" y="172"/>
                    </a:cubicBezTo>
                    <a:cubicBezTo>
                      <a:pt x="0" y="501"/>
                      <a:pt x="247" y="934"/>
                      <a:pt x="577" y="1468"/>
                    </a:cubicBezTo>
                    <a:cubicBezTo>
                      <a:pt x="816" y="1867"/>
                      <a:pt x="1055" y="2189"/>
                      <a:pt x="1369" y="2189"/>
                    </a:cubicBezTo>
                    <a:cubicBezTo>
                      <a:pt x="1379" y="2189"/>
                      <a:pt x="1389" y="2188"/>
                      <a:pt x="1399" y="2188"/>
                    </a:cubicBezTo>
                    <a:cubicBezTo>
                      <a:pt x="700" y="1653"/>
                      <a:pt x="535" y="1365"/>
                      <a:pt x="2038" y="501"/>
                    </a:cubicBezTo>
                    <a:cubicBezTo>
                      <a:pt x="1825" y="182"/>
                      <a:pt x="1467" y="0"/>
                      <a:pt x="1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7"/>
              <p:cNvSpPr/>
              <p:nvPr/>
            </p:nvSpPr>
            <p:spPr>
              <a:xfrm>
                <a:off x="6657936" y="2095418"/>
                <a:ext cx="54609" cy="49799"/>
              </a:xfrm>
              <a:custGeom>
                <a:rect b="b" l="l" r="r" t="t"/>
                <a:pathLst>
                  <a:path extrusionOk="0" h="2309" w="2532">
                    <a:moveTo>
                      <a:pt x="1169" y="0"/>
                    </a:moveTo>
                    <a:cubicBezTo>
                      <a:pt x="960" y="0"/>
                      <a:pt x="748" y="57"/>
                      <a:pt x="557" y="178"/>
                    </a:cubicBezTo>
                    <a:cubicBezTo>
                      <a:pt x="0" y="527"/>
                      <a:pt x="269" y="980"/>
                      <a:pt x="618" y="1536"/>
                    </a:cubicBezTo>
                    <a:cubicBezTo>
                      <a:pt x="868" y="1958"/>
                      <a:pt x="1106" y="2309"/>
                      <a:pt x="1450" y="2309"/>
                    </a:cubicBezTo>
                    <a:cubicBezTo>
                      <a:pt x="1558" y="2309"/>
                      <a:pt x="1678" y="2274"/>
                      <a:pt x="1811" y="2194"/>
                    </a:cubicBezTo>
                    <a:cubicBezTo>
                      <a:pt x="2346" y="1844"/>
                      <a:pt x="2532" y="1103"/>
                      <a:pt x="2181" y="568"/>
                    </a:cubicBezTo>
                    <a:cubicBezTo>
                      <a:pt x="1953" y="205"/>
                      <a:pt x="1565" y="0"/>
                      <a:pt x="11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7"/>
              <p:cNvSpPr/>
              <p:nvPr/>
            </p:nvSpPr>
            <p:spPr>
              <a:xfrm>
                <a:off x="6654852" y="2092916"/>
                <a:ext cx="52366" cy="47470"/>
              </a:xfrm>
              <a:custGeom>
                <a:rect b="b" l="l" r="r" t="t"/>
                <a:pathLst>
                  <a:path extrusionOk="0" h="2201" w="2428">
                    <a:moveTo>
                      <a:pt x="1137" y="1"/>
                    </a:moveTo>
                    <a:cubicBezTo>
                      <a:pt x="931" y="1"/>
                      <a:pt x="723" y="55"/>
                      <a:pt x="535" y="171"/>
                    </a:cubicBezTo>
                    <a:cubicBezTo>
                      <a:pt x="0" y="500"/>
                      <a:pt x="267" y="931"/>
                      <a:pt x="596" y="1466"/>
                    </a:cubicBezTo>
                    <a:cubicBezTo>
                      <a:pt x="844" y="1869"/>
                      <a:pt x="1057" y="2201"/>
                      <a:pt x="1375" y="2201"/>
                    </a:cubicBezTo>
                    <a:cubicBezTo>
                      <a:pt x="1480" y="2201"/>
                      <a:pt x="1596" y="2165"/>
                      <a:pt x="1728" y="2083"/>
                    </a:cubicBezTo>
                    <a:cubicBezTo>
                      <a:pt x="2263" y="1754"/>
                      <a:pt x="2428" y="1055"/>
                      <a:pt x="2099" y="520"/>
                    </a:cubicBezTo>
                    <a:cubicBezTo>
                      <a:pt x="1885" y="187"/>
                      <a:pt x="1516" y="1"/>
                      <a:pt x="11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7"/>
              <p:cNvSpPr/>
              <p:nvPr/>
            </p:nvSpPr>
            <p:spPr>
              <a:xfrm>
                <a:off x="6654852" y="2092873"/>
                <a:ext cx="44386" cy="47233"/>
              </a:xfrm>
              <a:custGeom>
                <a:rect b="b" l="l" r="r" t="t"/>
                <a:pathLst>
                  <a:path extrusionOk="0" h="2190" w="2058">
                    <a:moveTo>
                      <a:pt x="1121" y="1"/>
                    </a:moveTo>
                    <a:cubicBezTo>
                      <a:pt x="921" y="1"/>
                      <a:pt x="719" y="55"/>
                      <a:pt x="535" y="173"/>
                    </a:cubicBezTo>
                    <a:cubicBezTo>
                      <a:pt x="0" y="502"/>
                      <a:pt x="267" y="933"/>
                      <a:pt x="596" y="1468"/>
                    </a:cubicBezTo>
                    <a:cubicBezTo>
                      <a:pt x="836" y="1868"/>
                      <a:pt x="1057" y="2190"/>
                      <a:pt x="1371" y="2190"/>
                    </a:cubicBezTo>
                    <a:cubicBezTo>
                      <a:pt x="1380" y="2190"/>
                      <a:pt x="1390" y="2190"/>
                      <a:pt x="1399" y="2189"/>
                    </a:cubicBezTo>
                    <a:cubicBezTo>
                      <a:pt x="700" y="1654"/>
                      <a:pt x="535" y="1366"/>
                      <a:pt x="2057" y="481"/>
                    </a:cubicBezTo>
                    <a:cubicBezTo>
                      <a:pt x="1832" y="177"/>
                      <a:pt x="1480" y="1"/>
                      <a:pt x="11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7"/>
              <p:cNvSpPr/>
              <p:nvPr/>
            </p:nvSpPr>
            <p:spPr>
              <a:xfrm>
                <a:off x="6527949" y="2160509"/>
                <a:ext cx="54587" cy="49735"/>
              </a:xfrm>
              <a:custGeom>
                <a:rect b="b" l="l" r="r" t="t"/>
                <a:pathLst>
                  <a:path extrusionOk="0" h="2306" w="2531">
                    <a:moveTo>
                      <a:pt x="1190" y="1"/>
                    </a:moveTo>
                    <a:cubicBezTo>
                      <a:pt x="973" y="1"/>
                      <a:pt x="753" y="60"/>
                      <a:pt x="555" y="184"/>
                    </a:cubicBezTo>
                    <a:cubicBezTo>
                      <a:pt x="1" y="534"/>
                      <a:pt x="267" y="987"/>
                      <a:pt x="618" y="1541"/>
                    </a:cubicBezTo>
                    <a:cubicBezTo>
                      <a:pt x="879" y="1959"/>
                      <a:pt x="1107" y="2306"/>
                      <a:pt x="1439" y="2306"/>
                    </a:cubicBezTo>
                    <a:cubicBezTo>
                      <a:pt x="1550" y="2306"/>
                      <a:pt x="1672" y="2267"/>
                      <a:pt x="1811" y="2180"/>
                    </a:cubicBezTo>
                    <a:cubicBezTo>
                      <a:pt x="2366" y="1851"/>
                      <a:pt x="2530" y="1110"/>
                      <a:pt x="2181" y="554"/>
                    </a:cubicBezTo>
                    <a:cubicBezTo>
                      <a:pt x="1969" y="196"/>
                      <a:pt x="1585" y="1"/>
                      <a:pt x="11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47"/>
              <p:cNvSpPr/>
              <p:nvPr/>
            </p:nvSpPr>
            <p:spPr>
              <a:xfrm>
                <a:off x="6525296" y="2158115"/>
                <a:ext cx="51913" cy="47470"/>
              </a:xfrm>
              <a:custGeom>
                <a:rect b="b" l="l" r="r" t="t"/>
                <a:pathLst>
                  <a:path extrusionOk="0" h="2201" w="2407">
                    <a:moveTo>
                      <a:pt x="1115" y="1"/>
                    </a:moveTo>
                    <a:cubicBezTo>
                      <a:pt x="910" y="1"/>
                      <a:pt x="702" y="56"/>
                      <a:pt x="514" y="171"/>
                    </a:cubicBezTo>
                    <a:cubicBezTo>
                      <a:pt x="0" y="500"/>
                      <a:pt x="247" y="933"/>
                      <a:pt x="576" y="1468"/>
                    </a:cubicBezTo>
                    <a:cubicBezTo>
                      <a:pt x="826" y="1857"/>
                      <a:pt x="1051" y="2200"/>
                      <a:pt x="1370" y="2200"/>
                    </a:cubicBezTo>
                    <a:cubicBezTo>
                      <a:pt x="1471" y="2200"/>
                      <a:pt x="1582" y="2165"/>
                      <a:pt x="1707" y="2085"/>
                    </a:cubicBezTo>
                    <a:cubicBezTo>
                      <a:pt x="2242" y="1756"/>
                      <a:pt x="2406" y="1057"/>
                      <a:pt x="2077" y="522"/>
                    </a:cubicBezTo>
                    <a:cubicBezTo>
                      <a:pt x="1864" y="188"/>
                      <a:pt x="1494" y="1"/>
                      <a:pt x="11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47"/>
              <p:cNvSpPr/>
              <p:nvPr/>
            </p:nvSpPr>
            <p:spPr>
              <a:xfrm>
                <a:off x="6525296" y="2157985"/>
                <a:ext cx="43911" cy="47341"/>
              </a:xfrm>
              <a:custGeom>
                <a:rect b="b" l="l" r="r" t="t"/>
                <a:pathLst>
                  <a:path extrusionOk="0" h="2195" w="2036">
                    <a:moveTo>
                      <a:pt x="1118" y="0"/>
                    </a:moveTo>
                    <a:cubicBezTo>
                      <a:pt x="911" y="0"/>
                      <a:pt x="702" y="57"/>
                      <a:pt x="514" y="177"/>
                    </a:cubicBezTo>
                    <a:cubicBezTo>
                      <a:pt x="0" y="506"/>
                      <a:pt x="247" y="939"/>
                      <a:pt x="576" y="1474"/>
                    </a:cubicBezTo>
                    <a:cubicBezTo>
                      <a:pt x="815" y="1873"/>
                      <a:pt x="1055" y="2194"/>
                      <a:pt x="1369" y="2194"/>
                    </a:cubicBezTo>
                    <a:cubicBezTo>
                      <a:pt x="1379" y="2194"/>
                      <a:pt x="1389" y="2194"/>
                      <a:pt x="1399" y="2193"/>
                    </a:cubicBezTo>
                    <a:cubicBezTo>
                      <a:pt x="700" y="1658"/>
                      <a:pt x="535" y="1351"/>
                      <a:pt x="2036" y="487"/>
                    </a:cubicBezTo>
                    <a:cubicBezTo>
                      <a:pt x="1827" y="173"/>
                      <a:pt x="1477" y="0"/>
                      <a:pt x="11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47"/>
              <p:cNvSpPr/>
              <p:nvPr/>
            </p:nvSpPr>
            <p:spPr>
              <a:xfrm>
                <a:off x="6881138" y="1988249"/>
                <a:ext cx="54566" cy="49605"/>
              </a:xfrm>
              <a:custGeom>
                <a:rect b="b" l="l" r="r" t="t"/>
                <a:pathLst>
                  <a:path extrusionOk="0" h="2300" w="2530">
                    <a:moveTo>
                      <a:pt x="1168" y="0"/>
                    </a:moveTo>
                    <a:cubicBezTo>
                      <a:pt x="959" y="0"/>
                      <a:pt x="747" y="55"/>
                      <a:pt x="555" y="169"/>
                    </a:cubicBezTo>
                    <a:cubicBezTo>
                      <a:pt x="0" y="518"/>
                      <a:pt x="267" y="970"/>
                      <a:pt x="617" y="1527"/>
                    </a:cubicBezTo>
                    <a:cubicBezTo>
                      <a:pt x="867" y="1948"/>
                      <a:pt x="1094" y="2299"/>
                      <a:pt x="1431" y="2299"/>
                    </a:cubicBezTo>
                    <a:cubicBezTo>
                      <a:pt x="1538" y="2299"/>
                      <a:pt x="1656" y="2264"/>
                      <a:pt x="1789" y="2185"/>
                    </a:cubicBezTo>
                    <a:cubicBezTo>
                      <a:pt x="2345" y="1834"/>
                      <a:pt x="2530" y="1115"/>
                      <a:pt x="2181" y="559"/>
                    </a:cubicBezTo>
                    <a:cubicBezTo>
                      <a:pt x="1951" y="196"/>
                      <a:pt x="1564" y="0"/>
                      <a:pt x="11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47"/>
              <p:cNvSpPr/>
              <p:nvPr/>
            </p:nvSpPr>
            <p:spPr>
              <a:xfrm>
                <a:off x="6878011" y="1985575"/>
                <a:ext cx="52366" cy="47449"/>
              </a:xfrm>
              <a:custGeom>
                <a:rect b="b" l="l" r="r" t="t"/>
                <a:pathLst>
                  <a:path extrusionOk="0" h="2200" w="2428">
                    <a:moveTo>
                      <a:pt x="1132" y="0"/>
                    </a:moveTo>
                    <a:cubicBezTo>
                      <a:pt x="928" y="0"/>
                      <a:pt x="722" y="55"/>
                      <a:pt x="535" y="169"/>
                    </a:cubicBezTo>
                    <a:cubicBezTo>
                      <a:pt x="0" y="499"/>
                      <a:pt x="269" y="930"/>
                      <a:pt x="598" y="1465"/>
                    </a:cubicBezTo>
                    <a:cubicBezTo>
                      <a:pt x="845" y="1867"/>
                      <a:pt x="1057" y="2200"/>
                      <a:pt x="1375" y="2200"/>
                    </a:cubicBezTo>
                    <a:cubicBezTo>
                      <a:pt x="1480" y="2200"/>
                      <a:pt x="1596" y="2163"/>
                      <a:pt x="1728" y="2082"/>
                    </a:cubicBezTo>
                    <a:cubicBezTo>
                      <a:pt x="2263" y="1753"/>
                      <a:pt x="2428" y="1053"/>
                      <a:pt x="2099" y="540"/>
                    </a:cubicBezTo>
                    <a:cubicBezTo>
                      <a:pt x="1884" y="191"/>
                      <a:pt x="1513" y="0"/>
                      <a:pt x="11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47"/>
              <p:cNvSpPr/>
              <p:nvPr/>
            </p:nvSpPr>
            <p:spPr>
              <a:xfrm>
                <a:off x="6878011" y="1985532"/>
                <a:ext cx="44386" cy="47211"/>
              </a:xfrm>
              <a:custGeom>
                <a:rect b="b" l="l" r="r" t="t"/>
                <a:pathLst>
                  <a:path extrusionOk="0" h="2189" w="2058">
                    <a:moveTo>
                      <a:pt x="1116" y="0"/>
                    </a:moveTo>
                    <a:cubicBezTo>
                      <a:pt x="918" y="0"/>
                      <a:pt x="718" y="55"/>
                      <a:pt x="535" y="171"/>
                    </a:cubicBezTo>
                    <a:cubicBezTo>
                      <a:pt x="0" y="501"/>
                      <a:pt x="269" y="932"/>
                      <a:pt x="598" y="1467"/>
                    </a:cubicBezTo>
                    <a:cubicBezTo>
                      <a:pt x="837" y="1866"/>
                      <a:pt x="1057" y="2188"/>
                      <a:pt x="1371" y="2188"/>
                    </a:cubicBezTo>
                    <a:cubicBezTo>
                      <a:pt x="1380" y="2188"/>
                      <a:pt x="1390" y="2188"/>
                      <a:pt x="1399" y="2188"/>
                    </a:cubicBezTo>
                    <a:cubicBezTo>
                      <a:pt x="700" y="1672"/>
                      <a:pt x="535" y="1365"/>
                      <a:pt x="2057" y="501"/>
                    </a:cubicBezTo>
                    <a:cubicBezTo>
                      <a:pt x="1832" y="182"/>
                      <a:pt x="1478" y="0"/>
                      <a:pt x="1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47"/>
              <p:cNvSpPr/>
              <p:nvPr/>
            </p:nvSpPr>
            <p:spPr>
              <a:xfrm>
                <a:off x="6258614" y="2310489"/>
                <a:ext cx="54609" cy="49735"/>
              </a:xfrm>
              <a:custGeom>
                <a:rect b="b" l="l" r="r" t="t"/>
                <a:pathLst>
                  <a:path extrusionOk="0" h="2306" w="2532">
                    <a:moveTo>
                      <a:pt x="1171" y="0"/>
                    </a:moveTo>
                    <a:cubicBezTo>
                      <a:pt x="953" y="0"/>
                      <a:pt x="733" y="59"/>
                      <a:pt x="535" y="183"/>
                    </a:cubicBezTo>
                    <a:cubicBezTo>
                      <a:pt x="0" y="534"/>
                      <a:pt x="269" y="986"/>
                      <a:pt x="618" y="1541"/>
                    </a:cubicBezTo>
                    <a:cubicBezTo>
                      <a:pt x="881" y="1958"/>
                      <a:pt x="1108" y="2305"/>
                      <a:pt x="1440" y="2305"/>
                    </a:cubicBezTo>
                    <a:cubicBezTo>
                      <a:pt x="1550" y="2305"/>
                      <a:pt x="1672" y="2267"/>
                      <a:pt x="1811" y="2179"/>
                    </a:cubicBezTo>
                    <a:cubicBezTo>
                      <a:pt x="2367" y="1829"/>
                      <a:pt x="2532" y="1088"/>
                      <a:pt x="2181" y="553"/>
                    </a:cubicBezTo>
                    <a:cubicBezTo>
                      <a:pt x="1956" y="196"/>
                      <a:pt x="1568" y="0"/>
                      <a:pt x="11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47"/>
              <p:cNvSpPr/>
              <p:nvPr/>
            </p:nvSpPr>
            <p:spPr>
              <a:xfrm>
                <a:off x="6255530" y="2307987"/>
                <a:ext cx="51913" cy="47556"/>
              </a:xfrm>
              <a:custGeom>
                <a:rect b="b" l="l" r="r" t="t"/>
                <a:pathLst>
                  <a:path extrusionOk="0" h="2205" w="2407">
                    <a:moveTo>
                      <a:pt x="1128" y="1"/>
                    </a:moveTo>
                    <a:cubicBezTo>
                      <a:pt x="919" y="1"/>
                      <a:pt x="706" y="58"/>
                      <a:pt x="514" y="176"/>
                    </a:cubicBezTo>
                    <a:cubicBezTo>
                      <a:pt x="0" y="505"/>
                      <a:pt x="247" y="938"/>
                      <a:pt x="596" y="1473"/>
                    </a:cubicBezTo>
                    <a:cubicBezTo>
                      <a:pt x="845" y="1862"/>
                      <a:pt x="1071" y="2204"/>
                      <a:pt x="1390" y="2204"/>
                    </a:cubicBezTo>
                    <a:cubicBezTo>
                      <a:pt x="1492" y="2204"/>
                      <a:pt x="1604" y="2169"/>
                      <a:pt x="1728" y="2090"/>
                    </a:cubicBezTo>
                    <a:cubicBezTo>
                      <a:pt x="2263" y="1739"/>
                      <a:pt x="2406" y="1040"/>
                      <a:pt x="2077" y="526"/>
                    </a:cubicBezTo>
                    <a:cubicBezTo>
                      <a:pt x="1866" y="183"/>
                      <a:pt x="1503" y="1"/>
                      <a:pt x="1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47"/>
              <p:cNvSpPr/>
              <p:nvPr/>
            </p:nvSpPr>
            <p:spPr>
              <a:xfrm>
                <a:off x="6255530" y="2307944"/>
                <a:ext cx="43933" cy="47341"/>
              </a:xfrm>
              <a:custGeom>
                <a:rect b="b" l="l" r="r" t="t"/>
                <a:pathLst>
                  <a:path extrusionOk="0" h="2195" w="2037">
                    <a:moveTo>
                      <a:pt x="1118" y="1"/>
                    </a:moveTo>
                    <a:cubicBezTo>
                      <a:pt x="911" y="1"/>
                      <a:pt x="702" y="58"/>
                      <a:pt x="514" y="178"/>
                    </a:cubicBezTo>
                    <a:cubicBezTo>
                      <a:pt x="0" y="507"/>
                      <a:pt x="247" y="940"/>
                      <a:pt x="596" y="1475"/>
                    </a:cubicBezTo>
                    <a:cubicBezTo>
                      <a:pt x="835" y="1873"/>
                      <a:pt x="1074" y="2195"/>
                      <a:pt x="1389" y="2195"/>
                    </a:cubicBezTo>
                    <a:cubicBezTo>
                      <a:pt x="1399" y="2195"/>
                      <a:pt x="1409" y="2194"/>
                      <a:pt x="1419" y="2194"/>
                    </a:cubicBezTo>
                    <a:cubicBezTo>
                      <a:pt x="700" y="1659"/>
                      <a:pt x="535" y="1371"/>
                      <a:pt x="2036" y="487"/>
                    </a:cubicBezTo>
                    <a:cubicBezTo>
                      <a:pt x="1827" y="173"/>
                      <a:pt x="1477" y="1"/>
                      <a:pt x="11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47"/>
              <p:cNvSpPr/>
              <p:nvPr/>
            </p:nvSpPr>
            <p:spPr>
              <a:xfrm>
                <a:off x="6145492" y="2366824"/>
                <a:ext cx="54156" cy="49735"/>
              </a:xfrm>
              <a:custGeom>
                <a:rect b="b" l="l" r="r" t="t"/>
                <a:pathLst>
                  <a:path extrusionOk="0" h="2306" w="2511">
                    <a:moveTo>
                      <a:pt x="1165" y="0"/>
                    </a:moveTo>
                    <a:cubicBezTo>
                      <a:pt x="950" y="0"/>
                      <a:pt x="732" y="60"/>
                      <a:pt x="535" y="185"/>
                    </a:cubicBezTo>
                    <a:cubicBezTo>
                      <a:pt x="0" y="533"/>
                      <a:pt x="267" y="986"/>
                      <a:pt x="617" y="1542"/>
                    </a:cubicBezTo>
                    <a:cubicBezTo>
                      <a:pt x="879" y="1958"/>
                      <a:pt x="1106" y="2306"/>
                      <a:pt x="1438" y="2306"/>
                    </a:cubicBezTo>
                    <a:cubicBezTo>
                      <a:pt x="1549" y="2306"/>
                      <a:pt x="1672" y="2267"/>
                      <a:pt x="1811" y="2179"/>
                    </a:cubicBezTo>
                    <a:cubicBezTo>
                      <a:pt x="2365" y="1830"/>
                      <a:pt x="2510" y="1110"/>
                      <a:pt x="2160" y="555"/>
                    </a:cubicBezTo>
                    <a:cubicBezTo>
                      <a:pt x="1935" y="196"/>
                      <a:pt x="1555" y="0"/>
                      <a:pt x="116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47"/>
              <p:cNvSpPr/>
              <p:nvPr/>
            </p:nvSpPr>
            <p:spPr>
              <a:xfrm>
                <a:off x="6142365" y="2364343"/>
                <a:ext cx="51956" cy="47599"/>
              </a:xfrm>
              <a:custGeom>
                <a:rect b="b" l="l" r="r" t="t"/>
                <a:pathLst>
                  <a:path extrusionOk="0" h="2207" w="2409">
                    <a:moveTo>
                      <a:pt x="1131" y="1"/>
                    </a:moveTo>
                    <a:cubicBezTo>
                      <a:pt x="921" y="1"/>
                      <a:pt x="708" y="58"/>
                      <a:pt x="516" y="176"/>
                    </a:cubicBezTo>
                    <a:cubicBezTo>
                      <a:pt x="0" y="505"/>
                      <a:pt x="247" y="958"/>
                      <a:pt x="598" y="1471"/>
                    </a:cubicBezTo>
                    <a:cubicBezTo>
                      <a:pt x="846" y="1874"/>
                      <a:pt x="1070" y="2206"/>
                      <a:pt x="1384" y="2206"/>
                    </a:cubicBezTo>
                    <a:cubicBezTo>
                      <a:pt x="1488" y="2206"/>
                      <a:pt x="1601" y="2170"/>
                      <a:pt x="1729" y="2089"/>
                    </a:cubicBezTo>
                    <a:cubicBezTo>
                      <a:pt x="2263" y="1759"/>
                      <a:pt x="2408" y="1060"/>
                      <a:pt x="2079" y="525"/>
                    </a:cubicBezTo>
                    <a:cubicBezTo>
                      <a:pt x="1868" y="182"/>
                      <a:pt x="1506" y="1"/>
                      <a:pt x="11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47"/>
              <p:cNvSpPr/>
              <p:nvPr/>
            </p:nvSpPr>
            <p:spPr>
              <a:xfrm>
                <a:off x="6142365" y="2364300"/>
                <a:ext cx="43955" cy="47362"/>
              </a:xfrm>
              <a:custGeom>
                <a:rect b="b" l="l" r="r" t="t"/>
                <a:pathLst>
                  <a:path extrusionOk="0" h="2196" w="2038">
                    <a:moveTo>
                      <a:pt x="1115" y="1"/>
                    </a:moveTo>
                    <a:cubicBezTo>
                      <a:pt x="911" y="1"/>
                      <a:pt x="703" y="58"/>
                      <a:pt x="516" y="178"/>
                    </a:cubicBezTo>
                    <a:cubicBezTo>
                      <a:pt x="0" y="507"/>
                      <a:pt x="247" y="960"/>
                      <a:pt x="598" y="1473"/>
                    </a:cubicBezTo>
                    <a:cubicBezTo>
                      <a:pt x="838" y="1873"/>
                      <a:pt x="1057" y="2195"/>
                      <a:pt x="1391" y="2195"/>
                    </a:cubicBezTo>
                    <a:cubicBezTo>
                      <a:pt x="1401" y="2195"/>
                      <a:pt x="1411" y="2195"/>
                      <a:pt x="1421" y="2194"/>
                    </a:cubicBezTo>
                    <a:cubicBezTo>
                      <a:pt x="700" y="1679"/>
                      <a:pt x="535" y="1371"/>
                      <a:pt x="2038" y="486"/>
                    </a:cubicBezTo>
                    <a:cubicBezTo>
                      <a:pt x="1816" y="173"/>
                      <a:pt x="1469" y="1"/>
                      <a:pt x="11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7"/>
              <p:cNvSpPr/>
              <p:nvPr/>
            </p:nvSpPr>
            <p:spPr>
              <a:xfrm>
                <a:off x="6015936" y="2433381"/>
                <a:ext cx="54566" cy="49735"/>
              </a:xfrm>
              <a:custGeom>
                <a:rect b="b" l="l" r="r" t="t"/>
                <a:pathLst>
                  <a:path extrusionOk="0" h="2306" w="2530">
                    <a:moveTo>
                      <a:pt x="1186" y="0"/>
                    </a:moveTo>
                    <a:cubicBezTo>
                      <a:pt x="971" y="0"/>
                      <a:pt x="753" y="60"/>
                      <a:pt x="555" y="184"/>
                    </a:cubicBezTo>
                    <a:cubicBezTo>
                      <a:pt x="0" y="533"/>
                      <a:pt x="267" y="986"/>
                      <a:pt x="617" y="1542"/>
                    </a:cubicBezTo>
                    <a:cubicBezTo>
                      <a:pt x="879" y="1958"/>
                      <a:pt x="1118" y="2305"/>
                      <a:pt x="1456" y="2305"/>
                    </a:cubicBezTo>
                    <a:cubicBezTo>
                      <a:pt x="1568" y="2305"/>
                      <a:pt x="1692" y="2267"/>
                      <a:pt x="1830" y="2179"/>
                    </a:cubicBezTo>
                    <a:cubicBezTo>
                      <a:pt x="2365" y="1830"/>
                      <a:pt x="2530" y="1109"/>
                      <a:pt x="2181" y="555"/>
                    </a:cubicBezTo>
                    <a:cubicBezTo>
                      <a:pt x="1955" y="196"/>
                      <a:pt x="1576" y="0"/>
                      <a:pt x="1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7"/>
              <p:cNvSpPr/>
              <p:nvPr/>
            </p:nvSpPr>
            <p:spPr>
              <a:xfrm>
                <a:off x="6013262" y="2430901"/>
                <a:ext cx="51913" cy="47535"/>
              </a:xfrm>
              <a:custGeom>
                <a:rect b="b" l="l" r="r" t="t"/>
                <a:pathLst>
                  <a:path extrusionOk="0" h="2204" w="2407">
                    <a:moveTo>
                      <a:pt x="1130" y="0"/>
                    </a:moveTo>
                    <a:cubicBezTo>
                      <a:pt x="920" y="0"/>
                      <a:pt x="707" y="58"/>
                      <a:pt x="514" y="176"/>
                    </a:cubicBezTo>
                    <a:cubicBezTo>
                      <a:pt x="1" y="505"/>
                      <a:pt x="248" y="936"/>
                      <a:pt x="577" y="1471"/>
                    </a:cubicBezTo>
                    <a:cubicBezTo>
                      <a:pt x="841" y="1861"/>
                      <a:pt x="1059" y="2203"/>
                      <a:pt x="1382" y="2203"/>
                    </a:cubicBezTo>
                    <a:cubicBezTo>
                      <a:pt x="1485" y="2203"/>
                      <a:pt x="1599" y="2168"/>
                      <a:pt x="1729" y="2088"/>
                    </a:cubicBezTo>
                    <a:cubicBezTo>
                      <a:pt x="2264" y="1739"/>
                      <a:pt x="2407" y="1040"/>
                      <a:pt x="2078" y="525"/>
                    </a:cubicBezTo>
                    <a:cubicBezTo>
                      <a:pt x="1867" y="182"/>
                      <a:pt x="1504" y="0"/>
                      <a:pt x="113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47"/>
              <p:cNvSpPr/>
              <p:nvPr/>
            </p:nvSpPr>
            <p:spPr>
              <a:xfrm>
                <a:off x="6013262" y="2430857"/>
                <a:ext cx="43933" cy="47341"/>
              </a:xfrm>
              <a:custGeom>
                <a:rect b="b" l="l" r="r" t="t"/>
                <a:pathLst>
                  <a:path extrusionOk="0" h="2195" w="2037">
                    <a:moveTo>
                      <a:pt x="1115" y="0"/>
                    </a:moveTo>
                    <a:cubicBezTo>
                      <a:pt x="910" y="0"/>
                      <a:pt x="703" y="58"/>
                      <a:pt x="514" y="178"/>
                    </a:cubicBezTo>
                    <a:cubicBezTo>
                      <a:pt x="1" y="507"/>
                      <a:pt x="248" y="938"/>
                      <a:pt x="577" y="1473"/>
                    </a:cubicBezTo>
                    <a:cubicBezTo>
                      <a:pt x="836" y="1873"/>
                      <a:pt x="1058" y="2195"/>
                      <a:pt x="1372" y="2195"/>
                    </a:cubicBezTo>
                    <a:cubicBezTo>
                      <a:pt x="1381" y="2195"/>
                      <a:pt x="1390" y="2195"/>
                      <a:pt x="1400" y="2194"/>
                    </a:cubicBezTo>
                    <a:cubicBezTo>
                      <a:pt x="700" y="1659"/>
                      <a:pt x="536" y="1371"/>
                      <a:pt x="2037" y="486"/>
                    </a:cubicBezTo>
                    <a:cubicBezTo>
                      <a:pt x="1815" y="173"/>
                      <a:pt x="1469" y="0"/>
                      <a:pt x="111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47"/>
              <p:cNvSpPr/>
              <p:nvPr/>
            </p:nvSpPr>
            <p:spPr>
              <a:xfrm>
                <a:off x="6367336" y="2257670"/>
                <a:ext cx="54566" cy="49692"/>
              </a:xfrm>
              <a:custGeom>
                <a:rect b="b" l="l" r="r" t="t"/>
                <a:pathLst>
                  <a:path extrusionOk="0" h="2304" w="2530">
                    <a:moveTo>
                      <a:pt x="1186" y="1"/>
                    </a:moveTo>
                    <a:cubicBezTo>
                      <a:pt x="971" y="1"/>
                      <a:pt x="753" y="60"/>
                      <a:pt x="555" y="185"/>
                    </a:cubicBezTo>
                    <a:cubicBezTo>
                      <a:pt x="0" y="534"/>
                      <a:pt x="267" y="986"/>
                      <a:pt x="618" y="1543"/>
                    </a:cubicBezTo>
                    <a:cubicBezTo>
                      <a:pt x="881" y="1946"/>
                      <a:pt x="1122" y="2303"/>
                      <a:pt x="1454" y="2303"/>
                    </a:cubicBezTo>
                    <a:cubicBezTo>
                      <a:pt x="1562" y="2303"/>
                      <a:pt x="1680" y="2265"/>
                      <a:pt x="1811" y="2180"/>
                    </a:cubicBezTo>
                    <a:cubicBezTo>
                      <a:pt x="2365" y="1831"/>
                      <a:pt x="2530" y="1090"/>
                      <a:pt x="2181" y="555"/>
                    </a:cubicBezTo>
                    <a:cubicBezTo>
                      <a:pt x="1955" y="197"/>
                      <a:pt x="1576" y="1"/>
                      <a:pt x="11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7"/>
              <p:cNvSpPr/>
              <p:nvPr/>
            </p:nvSpPr>
            <p:spPr>
              <a:xfrm>
                <a:off x="6364208" y="2254974"/>
                <a:ext cx="52387" cy="47578"/>
              </a:xfrm>
              <a:custGeom>
                <a:rect b="b" l="l" r="r" t="t"/>
                <a:pathLst>
                  <a:path extrusionOk="0" h="2206" w="2429">
                    <a:moveTo>
                      <a:pt x="1140" y="0"/>
                    </a:moveTo>
                    <a:cubicBezTo>
                      <a:pt x="932" y="0"/>
                      <a:pt x="721" y="60"/>
                      <a:pt x="535" y="186"/>
                    </a:cubicBezTo>
                    <a:cubicBezTo>
                      <a:pt x="1" y="516"/>
                      <a:pt x="269" y="947"/>
                      <a:pt x="598" y="1482"/>
                    </a:cubicBezTo>
                    <a:cubicBezTo>
                      <a:pt x="844" y="1867"/>
                      <a:pt x="1067" y="2205"/>
                      <a:pt x="1388" y="2205"/>
                    </a:cubicBezTo>
                    <a:cubicBezTo>
                      <a:pt x="1496" y="2205"/>
                      <a:pt x="1615" y="2167"/>
                      <a:pt x="1750" y="2079"/>
                    </a:cubicBezTo>
                    <a:cubicBezTo>
                      <a:pt x="2264" y="1750"/>
                      <a:pt x="2428" y="1050"/>
                      <a:pt x="2099" y="516"/>
                    </a:cubicBezTo>
                    <a:cubicBezTo>
                      <a:pt x="1876" y="186"/>
                      <a:pt x="1510"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7"/>
              <p:cNvSpPr/>
              <p:nvPr/>
            </p:nvSpPr>
            <p:spPr>
              <a:xfrm>
                <a:off x="6364208" y="2255147"/>
                <a:ext cx="44386" cy="47362"/>
              </a:xfrm>
              <a:custGeom>
                <a:rect b="b" l="l" r="r" t="t"/>
                <a:pathLst>
                  <a:path extrusionOk="0" h="2196" w="2058">
                    <a:moveTo>
                      <a:pt x="1136" y="1"/>
                    </a:moveTo>
                    <a:cubicBezTo>
                      <a:pt x="931" y="1"/>
                      <a:pt x="724" y="58"/>
                      <a:pt x="535" y="178"/>
                    </a:cubicBezTo>
                    <a:cubicBezTo>
                      <a:pt x="1" y="508"/>
                      <a:pt x="269" y="939"/>
                      <a:pt x="598" y="1474"/>
                    </a:cubicBezTo>
                    <a:cubicBezTo>
                      <a:pt x="857" y="1855"/>
                      <a:pt x="1079" y="2195"/>
                      <a:pt x="1394" y="2195"/>
                    </a:cubicBezTo>
                    <a:cubicBezTo>
                      <a:pt x="1403" y="2195"/>
                      <a:pt x="1412" y="2195"/>
                      <a:pt x="1421" y="2194"/>
                    </a:cubicBezTo>
                    <a:cubicBezTo>
                      <a:pt x="721" y="1660"/>
                      <a:pt x="557" y="1350"/>
                      <a:pt x="2058" y="486"/>
                    </a:cubicBezTo>
                    <a:cubicBezTo>
                      <a:pt x="1837" y="173"/>
                      <a:pt x="1491" y="1"/>
                      <a:pt x="11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7"/>
              <p:cNvSpPr/>
              <p:nvPr/>
            </p:nvSpPr>
            <p:spPr>
              <a:xfrm>
                <a:off x="5772332" y="2563778"/>
                <a:ext cx="55040" cy="49605"/>
              </a:xfrm>
              <a:custGeom>
                <a:rect b="b" l="l" r="r" t="t"/>
                <a:pathLst>
                  <a:path extrusionOk="0" h="2300" w="2552">
                    <a:moveTo>
                      <a:pt x="1217" y="1"/>
                    </a:moveTo>
                    <a:cubicBezTo>
                      <a:pt x="989" y="1"/>
                      <a:pt x="758" y="67"/>
                      <a:pt x="557" y="206"/>
                    </a:cubicBezTo>
                    <a:cubicBezTo>
                      <a:pt x="0" y="557"/>
                      <a:pt x="288" y="1010"/>
                      <a:pt x="659" y="1544"/>
                    </a:cubicBezTo>
                    <a:cubicBezTo>
                      <a:pt x="918" y="1955"/>
                      <a:pt x="1155" y="2300"/>
                      <a:pt x="1486" y="2300"/>
                    </a:cubicBezTo>
                    <a:cubicBezTo>
                      <a:pt x="1602" y="2300"/>
                      <a:pt x="1729" y="2257"/>
                      <a:pt x="1873" y="2162"/>
                    </a:cubicBezTo>
                    <a:cubicBezTo>
                      <a:pt x="2408" y="1791"/>
                      <a:pt x="2551" y="1070"/>
                      <a:pt x="2181" y="516"/>
                    </a:cubicBezTo>
                    <a:cubicBezTo>
                      <a:pt x="1963" y="182"/>
                      <a:pt x="1594" y="1"/>
                      <a:pt x="12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7"/>
              <p:cNvSpPr/>
              <p:nvPr/>
            </p:nvSpPr>
            <p:spPr>
              <a:xfrm>
                <a:off x="5769247" y="2561427"/>
                <a:ext cx="52797" cy="47341"/>
              </a:xfrm>
              <a:custGeom>
                <a:rect b="b" l="l" r="r" t="t"/>
                <a:pathLst>
                  <a:path extrusionOk="0" h="2195" w="2448">
                    <a:moveTo>
                      <a:pt x="1157" y="1"/>
                    </a:moveTo>
                    <a:cubicBezTo>
                      <a:pt x="942" y="1"/>
                      <a:pt x="726" y="62"/>
                      <a:pt x="535" y="192"/>
                    </a:cubicBezTo>
                    <a:cubicBezTo>
                      <a:pt x="0" y="543"/>
                      <a:pt x="288" y="954"/>
                      <a:pt x="617" y="1489"/>
                    </a:cubicBezTo>
                    <a:cubicBezTo>
                      <a:pt x="876" y="1870"/>
                      <a:pt x="1113" y="2194"/>
                      <a:pt x="1428" y="2194"/>
                    </a:cubicBezTo>
                    <a:cubicBezTo>
                      <a:pt x="1537" y="2194"/>
                      <a:pt x="1656" y="2155"/>
                      <a:pt x="1789" y="2065"/>
                    </a:cubicBezTo>
                    <a:cubicBezTo>
                      <a:pt x="2304" y="1714"/>
                      <a:pt x="2447" y="1015"/>
                      <a:pt x="2098" y="501"/>
                    </a:cubicBezTo>
                    <a:cubicBezTo>
                      <a:pt x="1878" y="178"/>
                      <a:pt x="1520" y="1"/>
                      <a:pt x="11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47"/>
              <p:cNvSpPr/>
              <p:nvPr/>
            </p:nvSpPr>
            <p:spPr>
              <a:xfrm>
                <a:off x="5769247" y="2561384"/>
                <a:ext cx="44386" cy="47276"/>
              </a:xfrm>
              <a:custGeom>
                <a:rect b="b" l="l" r="r" t="t"/>
                <a:pathLst>
                  <a:path extrusionOk="0" h="2192" w="2058">
                    <a:moveTo>
                      <a:pt x="1146" y="1"/>
                    </a:moveTo>
                    <a:cubicBezTo>
                      <a:pt x="934" y="1"/>
                      <a:pt x="722" y="62"/>
                      <a:pt x="535" y="194"/>
                    </a:cubicBezTo>
                    <a:cubicBezTo>
                      <a:pt x="0" y="545"/>
                      <a:pt x="288" y="956"/>
                      <a:pt x="617" y="1491"/>
                    </a:cubicBezTo>
                    <a:cubicBezTo>
                      <a:pt x="876" y="1870"/>
                      <a:pt x="1117" y="2191"/>
                      <a:pt x="1432" y="2191"/>
                    </a:cubicBezTo>
                    <a:cubicBezTo>
                      <a:pt x="1441" y="2191"/>
                      <a:pt x="1450" y="2191"/>
                      <a:pt x="1460" y="2190"/>
                    </a:cubicBezTo>
                    <a:cubicBezTo>
                      <a:pt x="741" y="1675"/>
                      <a:pt x="576" y="1367"/>
                      <a:pt x="2057" y="462"/>
                    </a:cubicBezTo>
                    <a:cubicBezTo>
                      <a:pt x="1839" y="167"/>
                      <a:pt x="1494" y="1"/>
                      <a:pt x="11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47"/>
              <p:cNvSpPr/>
              <p:nvPr/>
            </p:nvSpPr>
            <p:spPr>
              <a:xfrm>
                <a:off x="5660979" y="2623132"/>
                <a:ext cx="54566" cy="49454"/>
              </a:xfrm>
              <a:custGeom>
                <a:rect b="b" l="l" r="r" t="t"/>
                <a:pathLst>
                  <a:path extrusionOk="0" h="2293" w="2530">
                    <a:moveTo>
                      <a:pt x="1180" y="0"/>
                    </a:moveTo>
                    <a:cubicBezTo>
                      <a:pt x="957" y="0"/>
                      <a:pt x="732" y="62"/>
                      <a:pt x="535" y="191"/>
                    </a:cubicBezTo>
                    <a:cubicBezTo>
                      <a:pt x="0" y="562"/>
                      <a:pt x="267" y="1014"/>
                      <a:pt x="637" y="1549"/>
                    </a:cubicBezTo>
                    <a:cubicBezTo>
                      <a:pt x="900" y="1950"/>
                      <a:pt x="1139" y="2292"/>
                      <a:pt x="1476" y="2292"/>
                    </a:cubicBezTo>
                    <a:cubicBezTo>
                      <a:pt x="1588" y="2292"/>
                      <a:pt x="1712" y="2254"/>
                      <a:pt x="1852" y="2166"/>
                    </a:cubicBezTo>
                    <a:cubicBezTo>
                      <a:pt x="2387" y="1796"/>
                      <a:pt x="2530" y="1055"/>
                      <a:pt x="2160" y="520"/>
                    </a:cubicBezTo>
                    <a:cubicBezTo>
                      <a:pt x="1939" y="183"/>
                      <a:pt x="1563" y="0"/>
                      <a:pt x="11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47"/>
              <p:cNvSpPr/>
              <p:nvPr/>
            </p:nvSpPr>
            <p:spPr>
              <a:xfrm>
                <a:off x="5657851" y="2620436"/>
                <a:ext cx="52387" cy="47535"/>
              </a:xfrm>
              <a:custGeom>
                <a:rect b="b" l="l" r="r" t="t"/>
                <a:pathLst>
                  <a:path extrusionOk="0" h="2204" w="2429">
                    <a:moveTo>
                      <a:pt x="1138" y="1"/>
                    </a:moveTo>
                    <a:cubicBezTo>
                      <a:pt x="923" y="1"/>
                      <a:pt x="706" y="63"/>
                      <a:pt x="516" y="193"/>
                    </a:cubicBezTo>
                    <a:cubicBezTo>
                      <a:pt x="1" y="542"/>
                      <a:pt x="269" y="975"/>
                      <a:pt x="598" y="1488"/>
                    </a:cubicBezTo>
                    <a:cubicBezTo>
                      <a:pt x="860" y="1875"/>
                      <a:pt x="1100" y="2203"/>
                      <a:pt x="1421" y="2203"/>
                    </a:cubicBezTo>
                    <a:cubicBezTo>
                      <a:pt x="1527" y="2203"/>
                      <a:pt x="1642" y="2167"/>
                      <a:pt x="1770" y="2086"/>
                    </a:cubicBezTo>
                    <a:cubicBezTo>
                      <a:pt x="2285" y="1735"/>
                      <a:pt x="2428" y="1036"/>
                      <a:pt x="2079" y="501"/>
                    </a:cubicBezTo>
                    <a:cubicBezTo>
                      <a:pt x="1859" y="178"/>
                      <a:pt x="1501" y="1"/>
                      <a:pt x="11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47"/>
              <p:cNvSpPr/>
              <p:nvPr/>
            </p:nvSpPr>
            <p:spPr>
              <a:xfrm>
                <a:off x="5657851" y="2620608"/>
                <a:ext cx="43976" cy="47103"/>
              </a:xfrm>
              <a:custGeom>
                <a:rect b="b" l="l" r="r" t="t"/>
                <a:pathLst>
                  <a:path extrusionOk="0" h="2184" w="2039">
                    <a:moveTo>
                      <a:pt x="1131" y="0"/>
                    </a:moveTo>
                    <a:cubicBezTo>
                      <a:pt x="918" y="0"/>
                      <a:pt x="703" y="60"/>
                      <a:pt x="516" y="185"/>
                    </a:cubicBezTo>
                    <a:cubicBezTo>
                      <a:pt x="1" y="534"/>
                      <a:pt x="269" y="967"/>
                      <a:pt x="598" y="1480"/>
                    </a:cubicBezTo>
                    <a:cubicBezTo>
                      <a:pt x="870" y="1868"/>
                      <a:pt x="1086" y="2183"/>
                      <a:pt x="1386" y="2183"/>
                    </a:cubicBezTo>
                    <a:cubicBezTo>
                      <a:pt x="1404" y="2183"/>
                      <a:pt x="1422" y="2182"/>
                      <a:pt x="1441" y="2180"/>
                    </a:cubicBezTo>
                    <a:cubicBezTo>
                      <a:pt x="721" y="1686"/>
                      <a:pt x="557" y="1378"/>
                      <a:pt x="2038" y="452"/>
                    </a:cubicBezTo>
                    <a:cubicBezTo>
                      <a:pt x="1821" y="159"/>
                      <a:pt x="1478" y="0"/>
                      <a:pt x="113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7"/>
              <p:cNvSpPr/>
              <p:nvPr/>
            </p:nvSpPr>
            <p:spPr>
              <a:xfrm>
                <a:off x="5533191" y="2692795"/>
                <a:ext cx="55040" cy="49433"/>
              </a:xfrm>
              <a:custGeom>
                <a:rect b="b" l="l" r="r" t="t"/>
                <a:pathLst>
                  <a:path extrusionOk="0" h="2292" w="2552">
                    <a:moveTo>
                      <a:pt x="1190" y="0"/>
                    </a:moveTo>
                    <a:cubicBezTo>
                      <a:pt x="967" y="0"/>
                      <a:pt x="740" y="62"/>
                      <a:pt x="536" y="190"/>
                    </a:cubicBezTo>
                    <a:cubicBezTo>
                      <a:pt x="1" y="561"/>
                      <a:pt x="289" y="1013"/>
                      <a:pt x="638" y="1548"/>
                    </a:cubicBezTo>
                    <a:cubicBezTo>
                      <a:pt x="915" y="1949"/>
                      <a:pt x="1158" y="2292"/>
                      <a:pt x="1487" y="2292"/>
                    </a:cubicBezTo>
                    <a:cubicBezTo>
                      <a:pt x="1598" y="2292"/>
                      <a:pt x="1718" y="2253"/>
                      <a:pt x="1852" y="2165"/>
                    </a:cubicBezTo>
                    <a:cubicBezTo>
                      <a:pt x="2407" y="1795"/>
                      <a:pt x="2552" y="1054"/>
                      <a:pt x="2181" y="520"/>
                    </a:cubicBezTo>
                    <a:cubicBezTo>
                      <a:pt x="1947" y="182"/>
                      <a:pt x="1574" y="0"/>
                      <a:pt x="11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7"/>
              <p:cNvSpPr/>
              <p:nvPr/>
            </p:nvSpPr>
            <p:spPr>
              <a:xfrm>
                <a:off x="5530064" y="2690099"/>
                <a:ext cx="52387" cy="47341"/>
              </a:xfrm>
              <a:custGeom>
                <a:rect b="b" l="l" r="r" t="t"/>
                <a:pathLst>
                  <a:path extrusionOk="0" h="2195" w="2429">
                    <a:moveTo>
                      <a:pt x="1154" y="1"/>
                    </a:moveTo>
                    <a:cubicBezTo>
                      <a:pt x="936" y="1"/>
                      <a:pt x="715" y="62"/>
                      <a:pt x="516" y="192"/>
                    </a:cubicBezTo>
                    <a:cubicBezTo>
                      <a:pt x="1" y="542"/>
                      <a:pt x="269" y="974"/>
                      <a:pt x="618" y="1489"/>
                    </a:cubicBezTo>
                    <a:cubicBezTo>
                      <a:pt x="878" y="1870"/>
                      <a:pt x="1104" y="2194"/>
                      <a:pt x="1412" y="2194"/>
                    </a:cubicBezTo>
                    <a:cubicBezTo>
                      <a:pt x="1520" y="2194"/>
                      <a:pt x="1637" y="2155"/>
                      <a:pt x="1770" y="2065"/>
                    </a:cubicBezTo>
                    <a:cubicBezTo>
                      <a:pt x="2305" y="1714"/>
                      <a:pt x="2428" y="1015"/>
                      <a:pt x="2099" y="501"/>
                    </a:cubicBezTo>
                    <a:cubicBezTo>
                      <a:pt x="1880" y="177"/>
                      <a:pt x="1522" y="1"/>
                      <a:pt x="11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7"/>
              <p:cNvSpPr/>
              <p:nvPr/>
            </p:nvSpPr>
            <p:spPr>
              <a:xfrm>
                <a:off x="5530064" y="2690250"/>
                <a:ext cx="44407" cy="47082"/>
              </a:xfrm>
              <a:custGeom>
                <a:rect b="b" l="l" r="r" t="t"/>
                <a:pathLst>
                  <a:path extrusionOk="0" h="2183" w="2059">
                    <a:moveTo>
                      <a:pt x="1140" y="0"/>
                    </a:moveTo>
                    <a:cubicBezTo>
                      <a:pt x="927" y="0"/>
                      <a:pt x="711" y="60"/>
                      <a:pt x="516" y="185"/>
                    </a:cubicBezTo>
                    <a:cubicBezTo>
                      <a:pt x="1" y="535"/>
                      <a:pt x="269" y="967"/>
                      <a:pt x="618" y="1482"/>
                    </a:cubicBezTo>
                    <a:cubicBezTo>
                      <a:pt x="878" y="1881"/>
                      <a:pt x="1118" y="2182"/>
                      <a:pt x="1432" y="2182"/>
                    </a:cubicBezTo>
                    <a:cubicBezTo>
                      <a:pt x="1442" y="2182"/>
                      <a:pt x="1452" y="2182"/>
                      <a:pt x="1462" y="2181"/>
                    </a:cubicBezTo>
                    <a:cubicBezTo>
                      <a:pt x="741" y="1666"/>
                      <a:pt x="577" y="1378"/>
                      <a:pt x="2058" y="453"/>
                    </a:cubicBezTo>
                    <a:cubicBezTo>
                      <a:pt x="1828" y="159"/>
                      <a:pt x="1488" y="0"/>
                      <a:pt x="114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7"/>
              <p:cNvSpPr/>
              <p:nvPr/>
            </p:nvSpPr>
            <p:spPr>
              <a:xfrm>
                <a:off x="5880169" y="2508220"/>
                <a:ext cx="54566" cy="49433"/>
              </a:xfrm>
              <a:custGeom>
                <a:rect b="b" l="l" r="r" t="t"/>
                <a:pathLst>
                  <a:path extrusionOk="0" h="2292" w="2530">
                    <a:moveTo>
                      <a:pt x="1181" y="0"/>
                    </a:moveTo>
                    <a:cubicBezTo>
                      <a:pt x="957" y="0"/>
                      <a:pt x="732" y="62"/>
                      <a:pt x="535" y="190"/>
                    </a:cubicBezTo>
                    <a:cubicBezTo>
                      <a:pt x="0" y="561"/>
                      <a:pt x="267" y="1013"/>
                      <a:pt x="637" y="1548"/>
                    </a:cubicBezTo>
                    <a:cubicBezTo>
                      <a:pt x="914" y="1949"/>
                      <a:pt x="1157" y="2292"/>
                      <a:pt x="1487" y="2292"/>
                    </a:cubicBezTo>
                    <a:cubicBezTo>
                      <a:pt x="1597" y="2292"/>
                      <a:pt x="1717" y="2253"/>
                      <a:pt x="1852" y="2165"/>
                    </a:cubicBezTo>
                    <a:cubicBezTo>
                      <a:pt x="2387" y="1795"/>
                      <a:pt x="2530" y="1054"/>
                      <a:pt x="2181" y="519"/>
                    </a:cubicBezTo>
                    <a:cubicBezTo>
                      <a:pt x="1947" y="182"/>
                      <a:pt x="1565" y="0"/>
                      <a:pt x="11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7"/>
              <p:cNvSpPr/>
              <p:nvPr/>
            </p:nvSpPr>
            <p:spPr>
              <a:xfrm>
                <a:off x="5877042" y="2505718"/>
                <a:ext cx="52366" cy="47319"/>
              </a:xfrm>
              <a:custGeom>
                <a:rect b="b" l="l" r="r" t="t"/>
                <a:pathLst>
                  <a:path extrusionOk="0" h="2194" w="2428">
                    <a:moveTo>
                      <a:pt x="1140" y="0"/>
                    </a:moveTo>
                    <a:cubicBezTo>
                      <a:pt x="924" y="0"/>
                      <a:pt x="707" y="60"/>
                      <a:pt x="515" y="183"/>
                    </a:cubicBezTo>
                    <a:cubicBezTo>
                      <a:pt x="0" y="533"/>
                      <a:pt x="269" y="965"/>
                      <a:pt x="617" y="1480"/>
                    </a:cubicBezTo>
                    <a:cubicBezTo>
                      <a:pt x="881" y="1865"/>
                      <a:pt x="1109" y="2193"/>
                      <a:pt x="1424" y="2193"/>
                    </a:cubicBezTo>
                    <a:cubicBezTo>
                      <a:pt x="1528" y="2193"/>
                      <a:pt x="1642" y="2157"/>
                      <a:pt x="1770" y="2076"/>
                    </a:cubicBezTo>
                    <a:cubicBezTo>
                      <a:pt x="2285" y="1727"/>
                      <a:pt x="2428" y="1027"/>
                      <a:pt x="2079" y="492"/>
                    </a:cubicBezTo>
                    <a:cubicBezTo>
                      <a:pt x="1859" y="169"/>
                      <a:pt x="1502" y="0"/>
                      <a:pt x="11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47"/>
              <p:cNvSpPr/>
              <p:nvPr/>
            </p:nvSpPr>
            <p:spPr>
              <a:xfrm>
                <a:off x="5877042" y="2505697"/>
                <a:ext cx="43955" cy="47103"/>
              </a:xfrm>
              <a:custGeom>
                <a:rect b="b" l="l" r="r" t="t"/>
                <a:pathLst>
                  <a:path extrusionOk="0" h="2184" w="2038">
                    <a:moveTo>
                      <a:pt x="1124" y="0"/>
                    </a:moveTo>
                    <a:cubicBezTo>
                      <a:pt x="913" y="0"/>
                      <a:pt x="701" y="60"/>
                      <a:pt x="515" y="184"/>
                    </a:cubicBezTo>
                    <a:cubicBezTo>
                      <a:pt x="0" y="534"/>
                      <a:pt x="269" y="966"/>
                      <a:pt x="617" y="1481"/>
                    </a:cubicBezTo>
                    <a:cubicBezTo>
                      <a:pt x="870" y="1869"/>
                      <a:pt x="1085" y="2184"/>
                      <a:pt x="1403" y="2184"/>
                    </a:cubicBezTo>
                    <a:cubicBezTo>
                      <a:pt x="1422" y="2184"/>
                      <a:pt x="1442" y="2183"/>
                      <a:pt x="1462" y="2180"/>
                    </a:cubicBezTo>
                    <a:cubicBezTo>
                      <a:pt x="741" y="1686"/>
                      <a:pt x="557" y="1377"/>
                      <a:pt x="2038" y="472"/>
                    </a:cubicBezTo>
                    <a:cubicBezTo>
                      <a:pt x="1819" y="164"/>
                      <a:pt x="1473" y="0"/>
                      <a:pt x="11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47"/>
              <p:cNvSpPr/>
              <p:nvPr/>
            </p:nvSpPr>
            <p:spPr>
              <a:xfrm>
                <a:off x="7394035" y="1958486"/>
                <a:ext cx="52797" cy="50188"/>
              </a:xfrm>
              <a:custGeom>
                <a:rect b="b" l="l" r="r" t="t"/>
                <a:pathLst>
                  <a:path extrusionOk="0" h="2327" w="2448">
                    <a:moveTo>
                      <a:pt x="1100" y="1"/>
                    </a:moveTo>
                    <a:cubicBezTo>
                      <a:pt x="931" y="1"/>
                      <a:pt x="760" y="35"/>
                      <a:pt x="596" y="109"/>
                    </a:cubicBezTo>
                    <a:cubicBezTo>
                      <a:pt x="1" y="397"/>
                      <a:pt x="226" y="869"/>
                      <a:pt x="514" y="1467"/>
                    </a:cubicBezTo>
                    <a:cubicBezTo>
                      <a:pt x="728" y="1942"/>
                      <a:pt x="929" y="2327"/>
                      <a:pt x="1304" y="2327"/>
                    </a:cubicBezTo>
                    <a:cubicBezTo>
                      <a:pt x="1399" y="2327"/>
                      <a:pt x="1505" y="2302"/>
                      <a:pt x="1625" y="2248"/>
                    </a:cubicBezTo>
                    <a:cubicBezTo>
                      <a:pt x="2201" y="1960"/>
                      <a:pt x="2448" y="1261"/>
                      <a:pt x="2181" y="663"/>
                    </a:cubicBezTo>
                    <a:cubicBezTo>
                      <a:pt x="1972" y="245"/>
                      <a:pt x="1546" y="1"/>
                      <a:pt x="11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7"/>
              <p:cNvSpPr/>
              <p:nvPr/>
            </p:nvSpPr>
            <p:spPr>
              <a:xfrm>
                <a:off x="7396235" y="1965064"/>
                <a:ext cx="50597" cy="48052"/>
              </a:xfrm>
              <a:custGeom>
                <a:rect b="b" l="l" r="r" t="t"/>
                <a:pathLst>
                  <a:path extrusionOk="0" h="2228" w="2346">
                    <a:moveTo>
                      <a:pt x="1054" y="0"/>
                    </a:moveTo>
                    <a:cubicBezTo>
                      <a:pt x="889" y="0"/>
                      <a:pt x="720" y="36"/>
                      <a:pt x="557" y="112"/>
                    </a:cubicBezTo>
                    <a:cubicBezTo>
                      <a:pt x="1" y="380"/>
                      <a:pt x="206" y="832"/>
                      <a:pt x="475" y="1408"/>
                    </a:cubicBezTo>
                    <a:cubicBezTo>
                      <a:pt x="687" y="1851"/>
                      <a:pt x="875" y="2228"/>
                      <a:pt x="1233" y="2228"/>
                    </a:cubicBezTo>
                    <a:cubicBezTo>
                      <a:pt x="1325" y="2228"/>
                      <a:pt x="1427" y="2203"/>
                      <a:pt x="1544" y="2149"/>
                    </a:cubicBezTo>
                    <a:cubicBezTo>
                      <a:pt x="2099" y="1881"/>
                      <a:pt x="2346" y="1203"/>
                      <a:pt x="2058" y="646"/>
                    </a:cubicBezTo>
                    <a:cubicBezTo>
                      <a:pt x="1867" y="233"/>
                      <a:pt x="1473" y="0"/>
                      <a:pt x="10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7"/>
              <p:cNvSpPr/>
              <p:nvPr/>
            </p:nvSpPr>
            <p:spPr>
              <a:xfrm>
                <a:off x="7398478" y="1971901"/>
                <a:ext cx="47470" cy="41215"/>
              </a:xfrm>
              <a:custGeom>
                <a:rect b="b" l="l" r="r" t="t"/>
                <a:pathLst>
                  <a:path extrusionOk="0" h="1911" w="2201">
                    <a:moveTo>
                      <a:pt x="185" y="0"/>
                    </a:moveTo>
                    <a:lnTo>
                      <a:pt x="185" y="0"/>
                    </a:lnTo>
                    <a:cubicBezTo>
                      <a:pt x="0" y="269"/>
                      <a:pt x="165" y="659"/>
                      <a:pt x="371" y="1091"/>
                    </a:cubicBezTo>
                    <a:cubicBezTo>
                      <a:pt x="583" y="1534"/>
                      <a:pt x="771" y="1911"/>
                      <a:pt x="1129" y="1911"/>
                    </a:cubicBezTo>
                    <a:cubicBezTo>
                      <a:pt x="1221" y="1911"/>
                      <a:pt x="1323" y="1886"/>
                      <a:pt x="1440" y="1832"/>
                    </a:cubicBezTo>
                    <a:cubicBezTo>
                      <a:pt x="1975" y="1564"/>
                      <a:pt x="2201" y="927"/>
                      <a:pt x="1975" y="371"/>
                    </a:cubicBezTo>
                    <a:lnTo>
                      <a:pt x="1975" y="371"/>
                    </a:lnTo>
                    <a:cubicBezTo>
                      <a:pt x="1352" y="703"/>
                      <a:pt x="953" y="851"/>
                      <a:pt x="694" y="851"/>
                    </a:cubicBezTo>
                    <a:cubicBezTo>
                      <a:pt x="312" y="851"/>
                      <a:pt x="234" y="528"/>
                      <a:pt x="1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7"/>
              <p:cNvSpPr/>
              <p:nvPr/>
            </p:nvSpPr>
            <p:spPr>
              <a:xfrm>
                <a:off x="7286198" y="2024590"/>
                <a:ext cx="52840" cy="50188"/>
              </a:xfrm>
              <a:custGeom>
                <a:rect b="b" l="l" r="r" t="t"/>
                <a:pathLst>
                  <a:path extrusionOk="0" h="2327" w="2450">
                    <a:moveTo>
                      <a:pt x="1090" y="1"/>
                    </a:moveTo>
                    <a:cubicBezTo>
                      <a:pt x="923" y="1"/>
                      <a:pt x="755" y="36"/>
                      <a:pt x="598" y="108"/>
                    </a:cubicBezTo>
                    <a:cubicBezTo>
                      <a:pt x="1" y="396"/>
                      <a:pt x="228" y="870"/>
                      <a:pt x="494" y="1466"/>
                    </a:cubicBezTo>
                    <a:cubicBezTo>
                      <a:pt x="724" y="1943"/>
                      <a:pt x="928" y="2327"/>
                      <a:pt x="1293" y="2327"/>
                    </a:cubicBezTo>
                    <a:cubicBezTo>
                      <a:pt x="1386" y="2327"/>
                      <a:pt x="1489" y="2302"/>
                      <a:pt x="1605" y="2248"/>
                    </a:cubicBezTo>
                    <a:cubicBezTo>
                      <a:pt x="2203" y="1960"/>
                      <a:pt x="2450" y="1260"/>
                      <a:pt x="2162" y="665"/>
                    </a:cubicBezTo>
                    <a:cubicBezTo>
                      <a:pt x="1967" y="246"/>
                      <a:pt x="1533" y="1"/>
                      <a:pt x="10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7"/>
              <p:cNvSpPr/>
              <p:nvPr/>
            </p:nvSpPr>
            <p:spPr>
              <a:xfrm>
                <a:off x="7288441" y="2031169"/>
                <a:ext cx="50144" cy="48052"/>
              </a:xfrm>
              <a:custGeom>
                <a:rect b="b" l="l" r="r" t="t"/>
                <a:pathLst>
                  <a:path extrusionOk="0" h="2228" w="2325">
                    <a:moveTo>
                      <a:pt x="1044" y="1"/>
                    </a:moveTo>
                    <a:cubicBezTo>
                      <a:pt x="879" y="1"/>
                      <a:pt x="712" y="37"/>
                      <a:pt x="555" y="113"/>
                    </a:cubicBezTo>
                    <a:cubicBezTo>
                      <a:pt x="0" y="379"/>
                      <a:pt x="206" y="832"/>
                      <a:pt x="473" y="1408"/>
                    </a:cubicBezTo>
                    <a:cubicBezTo>
                      <a:pt x="686" y="1851"/>
                      <a:pt x="873" y="2228"/>
                      <a:pt x="1231" y="2228"/>
                    </a:cubicBezTo>
                    <a:cubicBezTo>
                      <a:pt x="1322" y="2228"/>
                      <a:pt x="1425" y="2203"/>
                      <a:pt x="1543" y="2149"/>
                    </a:cubicBezTo>
                    <a:cubicBezTo>
                      <a:pt x="2099" y="1882"/>
                      <a:pt x="2324" y="1202"/>
                      <a:pt x="2058" y="648"/>
                    </a:cubicBezTo>
                    <a:cubicBezTo>
                      <a:pt x="1865" y="234"/>
                      <a:pt x="1462" y="1"/>
                      <a:pt x="10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7"/>
              <p:cNvSpPr/>
              <p:nvPr/>
            </p:nvSpPr>
            <p:spPr>
              <a:xfrm>
                <a:off x="7290640" y="2038027"/>
                <a:ext cx="47513" cy="41194"/>
              </a:xfrm>
              <a:custGeom>
                <a:rect b="b" l="l" r="r" t="t"/>
                <a:pathLst>
                  <a:path extrusionOk="0" h="1910" w="2203">
                    <a:moveTo>
                      <a:pt x="186" y="0"/>
                    </a:moveTo>
                    <a:cubicBezTo>
                      <a:pt x="0" y="267"/>
                      <a:pt x="165" y="659"/>
                      <a:pt x="371" y="1090"/>
                    </a:cubicBezTo>
                    <a:cubicBezTo>
                      <a:pt x="584" y="1533"/>
                      <a:pt x="771" y="1910"/>
                      <a:pt x="1129" y="1910"/>
                    </a:cubicBezTo>
                    <a:cubicBezTo>
                      <a:pt x="1220" y="1910"/>
                      <a:pt x="1323" y="1885"/>
                      <a:pt x="1441" y="1831"/>
                    </a:cubicBezTo>
                    <a:cubicBezTo>
                      <a:pt x="1975" y="1564"/>
                      <a:pt x="2203" y="925"/>
                      <a:pt x="1975" y="371"/>
                    </a:cubicBezTo>
                    <a:lnTo>
                      <a:pt x="1975" y="371"/>
                    </a:lnTo>
                    <a:cubicBezTo>
                      <a:pt x="1353" y="703"/>
                      <a:pt x="955" y="850"/>
                      <a:pt x="696" y="850"/>
                    </a:cubicBezTo>
                    <a:cubicBezTo>
                      <a:pt x="314" y="850"/>
                      <a:pt x="236" y="528"/>
                      <a:pt x="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7"/>
              <p:cNvSpPr/>
              <p:nvPr/>
            </p:nvSpPr>
            <p:spPr>
              <a:xfrm>
                <a:off x="7161537" y="2098869"/>
                <a:ext cx="52819" cy="50403"/>
              </a:xfrm>
              <a:custGeom>
                <a:rect b="b" l="l" r="r" t="t"/>
                <a:pathLst>
                  <a:path extrusionOk="0" h="2337" w="2449">
                    <a:moveTo>
                      <a:pt x="1107" y="0"/>
                    </a:moveTo>
                    <a:cubicBezTo>
                      <a:pt x="934" y="0"/>
                      <a:pt x="760" y="39"/>
                      <a:pt x="597" y="120"/>
                    </a:cubicBezTo>
                    <a:cubicBezTo>
                      <a:pt x="1" y="408"/>
                      <a:pt x="226" y="882"/>
                      <a:pt x="494" y="1478"/>
                    </a:cubicBezTo>
                    <a:cubicBezTo>
                      <a:pt x="726" y="1940"/>
                      <a:pt x="930" y="2337"/>
                      <a:pt x="1300" y="2337"/>
                    </a:cubicBezTo>
                    <a:cubicBezTo>
                      <a:pt x="1391" y="2337"/>
                      <a:pt x="1492" y="2313"/>
                      <a:pt x="1605" y="2260"/>
                    </a:cubicBezTo>
                    <a:cubicBezTo>
                      <a:pt x="2201" y="1972"/>
                      <a:pt x="2448" y="1272"/>
                      <a:pt x="2160" y="677"/>
                    </a:cubicBezTo>
                    <a:cubicBezTo>
                      <a:pt x="1969" y="248"/>
                      <a:pt x="1544" y="0"/>
                      <a:pt x="11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7"/>
              <p:cNvSpPr/>
              <p:nvPr/>
            </p:nvSpPr>
            <p:spPr>
              <a:xfrm>
                <a:off x="7163737" y="2105512"/>
                <a:ext cx="50188" cy="48246"/>
              </a:xfrm>
              <a:custGeom>
                <a:rect b="b" l="l" r="r" t="t"/>
                <a:pathLst>
                  <a:path extrusionOk="0" h="2237" w="2327">
                    <a:moveTo>
                      <a:pt x="1052" y="1"/>
                    </a:moveTo>
                    <a:cubicBezTo>
                      <a:pt x="885" y="1"/>
                      <a:pt x="716" y="39"/>
                      <a:pt x="557" y="122"/>
                    </a:cubicBezTo>
                    <a:cubicBezTo>
                      <a:pt x="1" y="388"/>
                      <a:pt x="207" y="841"/>
                      <a:pt x="475" y="1397"/>
                    </a:cubicBezTo>
                    <a:cubicBezTo>
                      <a:pt x="687" y="1856"/>
                      <a:pt x="875" y="2237"/>
                      <a:pt x="1223" y="2237"/>
                    </a:cubicBezTo>
                    <a:cubicBezTo>
                      <a:pt x="1311" y="2237"/>
                      <a:pt x="1410" y="2212"/>
                      <a:pt x="1523" y="2158"/>
                    </a:cubicBezTo>
                    <a:cubicBezTo>
                      <a:pt x="2099" y="1870"/>
                      <a:pt x="2326" y="1211"/>
                      <a:pt x="2058" y="635"/>
                    </a:cubicBezTo>
                    <a:cubicBezTo>
                      <a:pt x="1868" y="240"/>
                      <a:pt x="1467" y="1"/>
                      <a:pt x="10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7"/>
              <p:cNvSpPr/>
              <p:nvPr/>
            </p:nvSpPr>
            <p:spPr>
              <a:xfrm>
                <a:off x="7165980" y="2112564"/>
                <a:ext cx="47470" cy="41194"/>
              </a:xfrm>
              <a:custGeom>
                <a:rect b="b" l="l" r="r" t="t"/>
                <a:pathLst>
                  <a:path extrusionOk="0" h="1910" w="2201">
                    <a:moveTo>
                      <a:pt x="185" y="1"/>
                    </a:moveTo>
                    <a:cubicBezTo>
                      <a:pt x="0" y="267"/>
                      <a:pt x="165" y="637"/>
                      <a:pt x="371" y="1070"/>
                    </a:cubicBezTo>
                    <a:cubicBezTo>
                      <a:pt x="583" y="1529"/>
                      <a:pt x="771" y="1910"/>
                      <a:pt x="1119" y="1910"/>
                    </a:cubicBezTo>
                    <a:cubicBezTo>
                      <a:pt x="1207" y="1910"/>
                      <a:pt x="1306" y="1885"/>
                      <a:pt x="1419" y="1831"/>
                    </a:cubicBezTo>
                    <a:cubicBezTo>
                      <a:pt x="1975" y="1564"/>
                      <a:pt x="2201" y="925"/>
                      <a:pt x="1975" y="371"/>
                    </a:cubicBezTo>
                    <a:lnTo>
                      <a:pt x="1975" y="371"/>
                    </a:lnTo>
                    <a:cubicBezTo>
                      <a:pt x="1350" y="695"/>
                      <a:pt x="951" y="841"/>
                      <a:pt x="692" y="841"/>
                    </a:cubicBezTo>
                    <a:cubicBezTo>
                      <a:pt x="312" y="841"/>
                      <a:pt x="234" y="526"/>
                      <a:pt x="1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47"/>
              <p:cNvSpPr/>
              <p:nvPr/>
            </p:nvSpPr>
            <p:spPr>
              <a:xfrm>
                <a:off x="7496977" y="1894150"/>
                <a:ext cx="52366" cy="50188"/>
              </a:xfrm>
              <a:custGeom>
                <a:rect b="b" l="l" r="r" t="t"/>
                <a:pathLst>
                  <a:path extrusionOk="0" h="2327" w="2428">
                    <a:moveTo>
                      <a:pt x="1077" y="1"/>
                    </a:moveTo>
                    <a:cubicBezTo>
                      <a:pt x="909" y="1"/>
                      <a:pt x="739" y="35"/>
                      <a:pt x="576" y="108"/>
                    </a:cubicBezTo>
                    <a:cubicBezTo>
                      <a:pt x="0" y="396"/>
                      <a:pt x="206" y="870"/>
                      <a:pt x="494" y="1466"/>
                    </a:cubicBezTo>
                    <a:cubicBezTo>
                      <a:pt x="707" y="1942"/>
                      <a:pt x="907" y="2327"/>
                      <a:pt x="1282" y="2327"/>
                    </a:cubicBezTo>
                    <a:cubicBezTo>
                      <a:pt x="1377" y="2327"/>
                      <a:pt x="1484" y="2302"/>
                      <a:pt x="1605" y="2248"/>
                    </a:cubicBezTo>
                    <a:cubicBezTo>
                      <a:pt x="2181" y="1960"/>
                      <a:pt x="2428" y="1260"/>
                      <a:pt x="2160" y="664"/>
                    </a:cubicBezTo>
                    <a:cubicBezTo>
                      <a:pt x="1950" y="246"/>
                      <a:pt x="1523" y="1"/>
                      <a:pt x="10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47"/>
              <p:cNvSpPr/>
              <p:nvPr/>
            </p:nvSpPr>
            <p:spPr>
              <a:xfrm>
                <a:off x="7498745" y="1900728"/>
                <a:ext cx="50597" cy="48052"/>
              </a:xfrm>
              <a:custGeom>
                <a:rect b="b" l="l" r="r" t="t"/>
                <a:pathLst>
                  <a:path extrusionOk="0" h="2228" w="2346">
                    <a:moveTo>
                      <a:pt x="1053" y="0"/>
                    </a:moveTo>
                    <a:cubicBezTo>
                      <a:pt x="887" y="0"/>
                      <a:pt x="718" y="37"/>
                      <a:pt x="555" y="112"/>
                    </a:cubicBezTo>
                    <a:cubicBezTo>
                      <a:pt x="1" y="379"/>
                      <a:pt x="206" y="832"/>
                      <a:pt x="473" y="1408"/>
                    </a:cubicBezTo>
                    <a:cubicBezTo>
                      <a:pt x="687" y="1851"/>
                      <a:pt x="873" y="2228"/>
                      <a:pt x="1231" y="2228"/>
                    </a:cubicBezTo>
                    <a:cubicBezTo>
                      <a:pt x="1322" y="2228"/>
                      <a:pt x="1425" y="2203"/>
                      <a:pt x="1543" y="2148"/>
                    </a:cubicBezTo>
                    <a:cubicBezTo>
                      <a:pt x="2099" y="1882"/>
                      <a:pt x="2346" y="1202"/>
                      <a:pt x="2078" y="647"/>
                    </a:cubicBezTo>
                    <a:cubicBezTo>
                      <a:pt x="1871" y="234"/>
                      <a:pt x="1474" y="0"/>
                      <a:pt x="10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7"/>
              <p:cNvSpPr/>
              <p:nvPr/>
            </p:nvSpPr>
            <p:spPr>
              <a:xfrm>
                <a:off x="7500945" y="1907587"/>
                <a:ext cx="47513" cy="41194"/>
              </a:xfrm>
              <a:custGeom>
                <a:rect b="b" l="l" r="r" t="t"/>
                <a:pathLst>
                  <a:path extrusionOk="0" h="1910" w="2203">
                    <a:moveTo>
                      <a:pt x="206" y="0"/>
                    </a:moveTo>
                    <a:lnTo>
                      <a:pt x="206" y="0"/>
                    </a:lnTo>
                    <a:cubicBezTo>
                      <a:pt x="1" y="267"/>
                      <a:pt x="165" y="659"/>
                      <a:pt x="371" y="1090"/>
                    </a:cubicBezTo>
                    <a:cubicBezTo>
                      <a:pt x="585" y="1533"/>
                      <a:pt x="771" y="1910"/>
                      <a:pt x="1129" y="1910"/>
                    </a:cubicBezTo>
                    <a:cubicBezTo>
                      <a:pt x="1220" y="1910"/>
                      <a:pt x="1323" y="1885"/>
                      <a:pt x="1441" y="1830"/>
                    </a:cubicBezTo>
                    <a:cubicBezTo>
                      <a:pt x="1976" y="1564"/>
                      <a:pt x="2203" y="925"/>
                      <a:pt x="1976" y="370"/>
                    </a:cubicBezTo>
                    <a:lnTo>
                      <a:pt x="1976" y="370"/>
                    </a:lnTo>
                    <a:cubicBezTo>
                      <a:pt x="1353" y="703"/>
                      <a:pt x="955" y="850"/>
                      <a:pt x="698" y="850"/>
                    </a:cubicBezTo>
                    <a:cubicBezTo>
                      <a:pt x="317" y="850"/>
                      <a:pt x="244" y="52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7"/>
              <p:cNvSpPr/>
              <p:nvPr/>
            </p:nvSpPr>
            <p:spPr>
              <a:xfrm>
                <a:off x="6922828" y="2236319"/>
                <a:ext cx="51935" cy="50058"/>
              </a:xfrm>
              <a:custGeom>
                <a:rect b="b" l="l" r="r" t="t"/>
                <a:pathLst>
                  <a:path extrusionOk="0" h="2321" w="2408">
                    <a:moveTo>
                      <a:pt x="1060" y="1"/>
                    </a:moveTo>
                    <a:cubicBezTo>
                      <a:pt x="898" y="1"/>
                      <a:pt x="734" y="34"/>
                      <a:pt x="577" y="105"/>
                    </a:cubicBezTo>
                    <a:cubicBezTo>
                      <a:pt x="1" y="372"/>
                      <a:pt x="185" y="865"/>
                      <a:pt x="453" y="1441"/>
                    </a:cubicBezTo>
                    <a:cubicBezTo>
                      <a:pt x="668" y="1922"/>
                      <a:pt x="869" y="2321"/>
                      <a:pt x="1239" y="2321"/>
                    </a:cubicBezTo>
                    <a:cubicBezTo>
                      <a:pt x="1329" y="2321"/>
                      <a:pt x="1430" y="2297"/>
                      <a:pt x="1543" y="2245"/>
                    </a:cubicBezTo>
                    <a:cubicBezTo>
                      <a:pt x="2140" y="1976"/>
                      <a:pt x="2407" y="1298"/>
                      <a:pt x="2140" y="701"/>
                    </a:cubicBezTo>
                    <a:cubicBezTo>
                      <a:pt x="1943" y="262"/>
                      <a:pt x="1511" y="1"/>
                      <a:pt x="10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7"/>
              <p:cNvSpPr/>
              <p:nvPr/>
            </p:nvSpPr>
            <p:spPr>
              <a:xfrm>
                <a:off x="6924618" y="2242724"/>
                <a:ext cx="49713" cy="48354"/>
              </a:xfrm>
              <a:custGeom>
                <a:rect b="b" l="l" r="r" t="t"/>
                <a:pathLst>
                  <a:path extrusionOk="0" h="2242" w="2305">
                    <a:moveTo>
                      <a:pt x="1015" y="1"/>
                    </a:moveTo>
                    <a:cubicBezTo>
                      <a:pt x="862" y="1"/>
                      <a:pt x="705" y="32"/>
                      <a:pt x="555" y="96"/>
                    </a:cubicBezTo>
                    <a:cubicBezTo>
                      <a:pt x="0" y="363"/>
                      <a:pt x="185" y="837"/>
                      <a:pt x="431" y="1391"/>
                    </a:cubicBezTo>
                    <a:cubicBezTo>
                      <a:pt x="648" y="1857"/>
                      <a:pt x="837" y="2242"/>
                      <a:pt x="1195" y="2242"/>
                    </a:cubicBezTo>
                    <a:cubicBezTo>
                      <a:pt x="1280" y="2242"/>
                      <a:pt x="1375" y="2220"/>
                      <a:pt x="1481" y="2173"/>
                    </a:cubicBezTo>
                    <a:cubicBezTo>
                      <a:pt x="2057" y="1906"/>
                      <a:pt x="2304" y="1248"/>
                      <a:pt x="2057" y="672"/>
                    </a:cubicBezTo>
                    <a:cubicBezTo>
                      <a:pt x="1859" y="247"/>
                      <a:pt x="1448"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47"/>
              <p:cNvSpPr/>
              <p:nvPr/>
            </p:nvSpPr>
            <p:spPr>
              <a:xfrm>
                <a:off x="6926818" y="2249216"/>
                <a:ext cx="47039" cy="41863"/>
              </a:xfrm>
              <a:custGeom>
                <a:rect b="b" l="l" r="r" t="t"/>
                <a:pathLst>
                  <a:path extrusionOk="0" h="1941" w="2181">
                    <a:moveTo>
                      <a:pt x="186" y="1"/>
                    </a:moveTo>
                    <a:cubicBezTo>
                      <a:pt x="0" y="267"/>
                      <a:pt x="145" y="659"/>
                      <a:pt x="329" y="1090"/>
                    </a:cubicBezTo>
                    <a:cubicBezTo>
                      <a:pt x="546" y="1556"/>
                      <a:pt x="735" y="1941"/>
                      <a:pt x="1093" y="1941"/>
                    </a:cubicBezTo>
                    <a:cubicBezTo>
                      <a:pt x="1178" y="1941"/>
                      <a:pt x="1273" y="1919"/>
                      <a:pt x="1379" y="1872"/>
                    </a:cubicBezTo>
                    <a:cubicBezTo>
                      <a:pt x="1934" y="1625"/>
                      <a:pt x="2181" y="988"/>
                      <a:pt x="1955" y="432"/>
                    </a:cubicBezTo>
                    <a:lnTo>
                      <a:pt x="1955" y="432"/>
                    </a:lnTo>
                    <a:cubicBezTo>
                      <a:pt x="1344" y="730"/>
                      <a:pt x="949" y="864"/>
                      <a:pt x="692" y="864"/>
                    </a:cubicBezTo>
                    <a:cubicBezTo>
                      <a:pt x="291" y="864"/>
                      <a:pt x="223" y="539"/>
                      <a:pt x="1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47"/>
              <p:cNvSpPr/>
              <p:nvPr/>
            </p:nvSpPr>
            <p:spPr>
              <a:xfrm>
                <a:off x="6813222" y="2299770"/>
                <a:ext cx="52387" cy="50058"/>
              </a:xfrm>
              <a:custGeom>
                <a:rect b="b" l="l" r="r" t="t"/>
                <a:pathLst>
                  <a:path extrusionOk="0" h="2321" w="2429">
                    <a:moveTo>
                      <a:pt x="1080" y="1"/>
                    </a:moveTo>
                    <a:cubicBezTo>
                      <a:pt x="919" y="1"/>
                      <a:pt x="755" y="34"/>
                      <a:pt x="598" y="104"/>
                    </a:cubicBezTo>
                    <a:cubicBezTo>
                      <a:pt x="1" y="372"/>
                      <a:pt x="206" y="845"/>
                      <a:pt x="475" y="1442"/>
                    </a:cubicBezTo>
                    <a:cubicBezTo>
                      <a:pt x="689" y="1921"/>
                      <a:pt x="877" y="2320"/>
                      <a:pt x="1252" y="2320"/>
                    </a:cubicBezTo>
                    <a:cubicBezTo>
                      <a:pt x="1344" y="2320"/>
                      <a:pt x="1447" y="2296"/>
                      <a:pt x="1564" y="2244"/>
                    </a:cubicBezTo>
                    <a:cubicBezTo>
                      <a:pt x="2162" y="1977"/>
                      <a:pt x="2428" y="1278"/>
                      <a:pt x="2162" y="701"/>
                    </a:cubicBezTo>
                    <a:cubicBezTo>
                      <a:pt x="1964" y="261"/>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7"/>
              <p:cNvSpPr/>
              <p:nvPr/>
            </p:nvSpPr>
            <p:spPr>
              <a:xfrm>
                <a:off x="6815012" y="2306154"/>
                <a:ext cx="50166" cy="48160"/>
              </a:xfrm>
              <a:custGeom>
                <a:rect b="b" l="l" r="r" t="t"/>
                <a:pathLst>
                  <a:path extrusionOk="0" h="2233" w="2326">
                    <a:moveTo>
                      <a:pt x="1027" y="1"/>
                    </a:moveTo>
                    <a:cubicBezTo>
                      <a:pt x="875" y="1"/>
                      <a:pt x="721" y="32"/>
                      <a:pt x="576" y="96"/>
                    </a:cubicBezTo>
                    <a:cubicBezTo>
                      <a:pt x="0" y="364"/>
                      <a:pt x="186" y="817"/>
                      <a:pt x="453" y="1393"/>
                    </a:cubicBezTo>
                    <a:cubicBezTo>
                      <a:pt x="649" y="1852"/>
                      <a:pt x="833" y="2233"/>
                      <a:pt x="1192" y="2233"/>
                    </a:cubicBezTo>
                    <a:cubicBezTo>
                      <a:pt x="1283" y="2233"/>
                      <a:pt x="1386" y="2208"/>
                      <a:pt x="1503" y="2153"/>
                    </a:cubicBezTo>
                    <a:cubicBezTo>
                      <a:pt x="2057" y="1906"/>
                      <a:pt x="2325" y="1248"/>
                      <a:pt x="2057" y="672"/>
                    </a:cubicBezTo>
                    <a:cubicBezTo>
                      <a:pt x="1875" y="247"/>
                      <a:pt x="1457" y="1"/>
                      <a:pt x="10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7"/>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7"/>
              <p:cNvSpPr/>
              <p:nvPr/>
            </p:nvSpPr>
            <p:spPr>
              <a:xfrm>
                <a:off x="6686794" y="2370770"/>
                <a:ext cx="51913" cy="50490"/>
              </a:xfrm>
              <a:custGeom>
                <a:rect b="b" l="l" r="r" t="t"/>
                <a:pathLst>
                  <a:path extrusionOk="0" h="2341" w="2407">
                    <a:moveTo>
                      <a:pt x="1059" y="0"/>
                    </a:moveTo>
                    <a:cubicBezTo>
                      <a:pt x="897" y="0"/>
                      <a:pt x="733" y="33"/>
                      <a:pt x="576" y="104"/>
                    </a:cubicBezTo>
                    <a:cubicBezTo>
                      <a:pt x="0" y="372"/>
                      <a:pt x="185" y="866"/>
                      <a:pt x="453" y="1461"/>
                    </a:cubicBezTo>
                    <a:cubicBezTo>
                      <a:pt x="667" y="1941"/>
                      <a:pt x="869" y="2341"/>
                      <a:pt x="1239" y="2341"/>
                    </a:cubicBezTo>
                    <a:cubicBezTo>
                      <a:pt x="1329" y="2341"/>
                      <a:pt x="1429" y="2317"/>
                      <a:pt x="1543" y="2265"/>
                    </a:cubicBezTo>
                    <a:cubicBezTo>
                      <a:pt x="2140" y="1996"/>
                      <a:pt x="2407" y="1297"/>
                      <a:pt x="2140" y="701"/>
                    </a:cubicBezTo>
                    <a:cubicBezTo>
                      <a:pt x="1942" y="261"/>
                      <a:pt x="1511" y="0"/>
                      <a:pt x="10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47"/>
              <p:cNvSpPr/>
              <p:nvPr/>
            </p:nvSpPr>
            <p:spPr>
              <a:xfrm>
                <a:off x="6688562" y="2377607"/>
                <a:ext cx="49713" cy="48139"/>
              </a:xfrm>
              <a:custGeom>
                <a:rect b="b" l="l" r="r" t="t"/>
                <a:pathLst>
                  <a:path extrusionOk="0" h="2232" w="2305">
                    <a:moveTo>
                      <a:pt x="1015" y="1"/>
                    </a:moveTo>
                    <a:cubicBezTo>
                      <a:pt x="862" y="1"/>
                      <a:pt x="706" y="32"/>
                      <a:pt x="555" y="96"/>
                    </a:cubicBezTo>
                    <a:cubicBezTo>
                      <a:pt x="1" y="343"/>
                      <a:pt x="185" y="815"/>
                      <a:pt x="432" y="1391"/>
                    </a:cubicBezTo>
                    <a:cubicBezTo>
                      <a:pt x="646" y="1851"/>
                      <a:pt x="833" y="2232"/>
                      <a:pt x="1182" y="2232"/>
                    </a:cubicBezTo>
                    <a:cubicBezTo>
                      <a:pt x="1270" y="2232"/>
                      <a:pt x="1369" y="2207"/>
                      <a:pt x="1482" y="2153"/>
                    </a:cubicBezTo>
                    <a:cubicBezTo>
                      <a:pt x="2058" y="1906"/>
                      <a:pt x="2305" y="1227"/>
                      <a:pt x="2058" y="672"/>
                    </a:cubicBezTo>
                    <a:cubicBezTo>
                      <a:pt x="1860" y="247"/>
                      <a:pt x="1449" y="1"/>
                      <a:pt x="10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47"/>
              <p:cNvSpPr/>
              <p:nvPr/>
            </p:nvSpPr>
            <p:spPr>
              <a:xfrm>
                <a:off x="6690762" y="2384099"/>
                <a:ext cx="47060" cy="41647"/>
              </a:xfrm>
              <a:custGeom>
                <a:rect b="b" l="l" r="r" t="t"/>
                <a:pathLst>
                  <a:path extrusionOk="0" h="1931" w="2182">
                    <a:moveTo>
                      <a:pt x="187" y="1"/>
                    </a:moveTo>
                    <a:cubicBezTo>
                      <a:pt x="1" y="267"/>
                      <a:pt x="146" y="638"/>
                      <a:pt x="330" y="1090"/>
                    </a:cubicBezTo>
                    <a:cubicBezTo>
                      <a:pt x="544" y="1550"/>
                      <a:pt x="731" y="1931"/>
                      <a:pt x="1080" y="1931"/>
                    </a:cubicBezTo>
                    <a:cubicBezTo>
                      <a:pt x="1168" y="1931"/>
                      <a:pt x="1267" y="1906"/>
                      <a:pt x="1380" y="1852"/>
                    </a:cubicBezTo>
                    <a:cubicBezTo>
                      <a:pt x="1935" y="1605"/>
                      <a:pt x="2181" y="967"/>
                      <a:pt x="1956" y="412"/>
                    </a:cubicBezTo>
                    <a:lnTo>
                      <a:pt x="1956" y="412"/>
                    </a:lnTo>
                    <a:cubicBezTo>
                      <a:pt x="1338" y="721"/>
                      <a:pt x="942" y="860"/>
                      <a:pt x="685" y="860"/>
                    </a:cubicBezTo>
                    <a:cubicBezTo>
                      <a:pt x="291" y="860"/>
                      <a:pt x="224" y="535"/>
                      <a:pt x="18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7"/>
              <p:cNvSpPr/>
              <p:nvPr/>
            </p:nvSpPr>
            <p:spPr>
              <a:xfrm>
                <a:off x="7026654" y="2174571"/>
                <a:ext cx="52387" cy="50144"/>
              </a:xfrm>
              <a:custGeom>
                <a:rect b="b" l="l" r="r" t="t"/>
                <a:pathLst>
                  <a:path extrusionOk="0" h="2325" w="2429">
                    <a:moveTo>
                      <a:pt x="1095" y="1"/>
                    </a:moveTo>
                    <a:cubicBezTo>
                      <a:pt x="928" y="1"/>
                      <a:pt x="759" y="35"/>
                      <a:pt x="597" y="108"/>
                    </a:cubicBezTo>
                    <a:cubicBezTo>
                      <a:pt x="1" y="376"/>
                      <a:pt x="207" y="848"/>
                      <a:pt x="473" y="1446"/>
                    </a:cubicBezTo>
                    <a:cubicBezTo>
                      <a:pt x="689" y="1924"/>
                      <a:pt x="876" y="2324"/>
                      <a:pt x="1251" y="2324"/>
                    </a:cubicBezTo>
                    <a:cubicBezTo>
                      <a:pt x="1343" y="2324"/>
                      <a:pt x="1447" y="2300"/>
                      <a:pt x="1564" y="2247"/>
                    </a:cubicBezTo>
                    <a:cubicBezTo>
                      <a:pt x="2160" y="1981"/>
                      <a:pt x="2428" y="1281"/>
                      <a:pt x="2160" y="684"/>
                    </a:cubicBezTo>
                    <a:cubicBezTo>
                      <a:pt x="1966" y="250"/>
                      <a:pt x="1542" y="1"/>
                      <a:pt x="10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7"/>
              <p:cNvSpPr/>
              <p:nvPr/>
            </p:nvSpPr>
            <p:spPr>
              <a:xfrm>
                <a:off x="7028444" y="2181041"/>
                <a:ext cx="50123" cy="48160"/>
              </a:xfrm>
              <a:custGeom>
                <a:rect b="b" l="l" r="r" t="t"/>
                <a:pathLst>
                  <a:path extrusionOk="0" h="2233" w="2324">
                    <a:moveTo>
                      <a:pt x="1036" y="0"/>
                    </a:moveTo>
                    <a:cubicBezTo>
                      <a:pt x="883" y="0"/>
                      <a:pt x="727" y="31"/>
                      <a:pt x="576" y="96"/>
                    </a:cubicBezTo>
                    <a:cubicBezTo>
                      <a:pt x="0" y="364"/>
                      <a:pt x="206" y="817"/>
                      <a:pt x="453" y="1393"/>
                    </a:cubicBezTo>
                    <a:cubicBezTo>
                      <a:pt x="665" y="1852"/>
                      <a:pt x="839" y="2232"/>
                      <a:pt x="1192" y="2232"/>
                    </a:cubicBezTo>
                    <a:cubicBezTo>
                      <a:pt x="1282" y="2232"/>
                      <a:pt x="1384" y="2207"/>
                      <a:pt x="1501" y="2153"/>
                    </a:cubicBezTo>
                    <a:cubicBezTo>
                      <a:pt x="2077" y="1906"/>
                      <a:pt x="2324" y="1228"/>
                      <a:pt x="2057" y="672"/>
                    </a:cubicBezTo>
                    <a:cubicBezTo>
                      <a:pt x="1875" y="246"/>
                      <a:pt x="1468" y="0"/>
                      <a:pt x="10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7"/>
              <p:cNvSpPr/>
              <p:nvPr/>
            </p:nvSpPr>
            <p:spPr>
              <a:xfrm>
                <a:off x="7030644" y="2187533"/>
                <a:ext cx="47513" cy="41668"/>
              </a:xfrm>
              <a:custGeom>
                <a:rect b="b" l="l" r="r" t="t"/>
                <a:pathLst>
                  <a:path extrusionOk="0" h="1932" w="2203">
                    <a:moveTo>
                      <a:pt x="206" y="0"/>
                    </a:moveTo>
                    <a:lnTo>
                      <a:pt x="206" y="0"/>
                    </a:lnTo>
                    <a:cubicBezTo>
                      <a:pt x="0" y="269"/>
                      <a:pt x="145" y="659"/>
                      <a:pt x="351" y="1092"/>
                    </a:cubicBezTo>
                    <a:cubicBezTo>
                      <a:pt x="563" y="1551"/>
                      <a:pt x="737" y="1931"/>
                      <a:pt x="1090" y="1931"/>
                    </a:cubicBezTo>
                    <a:cubicBezTo>
                      <a:pt x="1180" y="1931"/>
                      <a:pt x="1282" y="1906"/>
                      <a:pt x="1399" y="1852"/>
                    </a:cubicBezTo>
                    <a:cubicBezTo>
                      <a:pt x="1955" y="1605"/>
                      <a:pt x="2202" y="968"/>
                      <a:pt x="1975" y="412"/>
                    </a:cubicBezTo>
                    <a:lnTo>
                      <a:pt x="1975" y="412"/>
                    </a:lnTo>
                    <a:cubicBezTo>
                      <a:pt x="1357" y="721"/>
                      <a:pt x="957" y="860"/>
                      <a:pt x="698" y="860"/>
                    </a:cubicBezTo>
                    <a:cubicBezTo>
                      <a:pt x="301" y="860"/>
                      <a:pt x="231" y="536"/>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47"/>
              <p:cNvSpPr/>
              <p:nvPr/>
            </p:nvSpPr>
            <p:spPr>
              <a:xfrm>
                <a:off x="6411700" y="2510981"/>
                <a:ext cx="52387" cy="50295"/>
              </a:xfrm>
              <a:custGeom>
                <a:rect b="b" l="l" r="r" t="t"/>
                <a:pathLst>
                  <a:path extrusionOk="0" h="2332" w="2429">
                    <a:moveTo>
                      <a:pt x="1088" y="0"/>
                    </a:moveTo>
                    <a:cubicBezTo>
                      <a:pt x="926" y="0"/>
                      <a:pt x="759" y="33"/>
                      <a:pt x="596" y="103"/>
                    </a:cubicBezTo>
                    <a:cubicBezTo>
                      <a:pt x="1" y="350"/>
                      <a:pt x="206" y="844"/>
                      <a:pt x="473" y="1441"/>
                    </a:cubicBezTo>
                    <a:cubicBezTo>
                      <a:pt x="691" y="1927"/>
                      <a:pt x="868" y="2331"/>
                      <a:pt x="1260" y="2331"/>
                    </a:cubicBezTo>
                    <a:cubicBezTo>
                      <a:pt x="1349" y="2331"/>
                      <a:pt x="1450" y="2310"/>
                      <a:pt x="1564" y="2264"/>
                    </a:cubicBezTo>
                    <a:cubicBezTo>
                      <a:pt x="2160" y="1996"/>
                      <a:pt x="2428" y="1297"/>
                      <a:pt x="2160" y="701"/>
                    </a:cubicBezTo>
                    <a:cubicBezTo>
                      <a:pt x="1963" y="261"/>
                      <a:pt x="1543" y="0"/>
                      <a:pt x="10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47"/>
              <p:cNvSpPr/>
              <p:nvPr/>
            </p:nvSpPr>
            <p:spPr>
              <a:xfrm>
                <a:off x="6413469" y="2517429"/>
                <a:ext cx="50144" cy="48311"/>
              </a:xfrm>
              <a:custGeom>
                <a:rect b="b" l="l" r="r" t="t"/>
                <a:pathLst>
                  <a:path extrusionOk="0" h="2240" w="2325">
                    <a:moveTo>
                      <a:pt x="1024" y="0"/>
                    </a:moveTo>
                    <a:cubicBezTo>
                      <a:pt x="875" y="0"/>
                      <a:pt x="723" y="30"/>
                      <a:pt x="577" y="92"/>
                    </a:cubicBezTo>
                    <a:cubicBezTo>
                      <a:pt x="1" y="339"/>
                      <a:pt x="207" y="813"/>
                      <a:pt x="454" y="1389"/>
                    </a:cubicBezTo>
                    <a:cubicBezTo>
                      <a:pt x="653" y="1855"/>
                      <a:pt x="826" y="2240"/>
                      <a:pt x="1189" y="2240"/>
                    </a:cubicBezTo>
                    <a:cubicBezTo>
                      <a:pt x="1275" y="2240"/>
                      <a:pt x="1372" y="2218"/>
                      <a:pt x="1482" y="2171"/>
                    </a:cubicBezTo>
                    <a:cubicBezTo>
                      <a:pt x="2058" y="1924"/>
                      <a:pt x="2325" y="1245"/>
                      <a:pt x="2078" y="668"/>
                    </a:cubicBezTo>
                    <a:cubicBezTo>
                      <a:pt x="1879" y="255"/>
                      <a:pt x="1462"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7"/>
              <p:cNvSpPr/>
              <p:nvPr/>
            </p:nvSpPr>
            <p:spPr>
              <a:xfrm>
                <a:off x="6415669" y="2523856"/>
                <a:ext cx="47060" cy="41884"/>
              </a:xfrm>
              <a:custGeom>
                <a:rect b="b" l="l" r="r" t="t"/>
                <a:pathLst>
                  <a:path extrusionOk="0" h="1942" w="2182">
                    <a:moveTo>
                      <a:pt x="207" y="0"/>
                    </a:moveTo>
                    <a:lnTo>
                      <a:pt x="207" y="0"/>
                    </a:lnTo>
                    <a:cubicBezTo>
                      <a:pt x="1" y="268"/>
                      <a:pt x="146" y="639"/>
                      <a:pt x="352" y="1091"/>
                    </a:cubicBezTo>
                    <a:cubicBezTo>
                      <a:pt x="551" y="1557"/>
                      <a:pt x="724" y="1942"/>
                      <a:pt x="1087" y="1942"/>
                    </a:cubicBezTo>
                    <a:cubicBezTo>
                      <a:pt x="1173" y="1942"/>
                      <a:pt x="1270" y="1920"/>
                      <a:pt x="1380" y="1873"/>
                    </a:cubicBezTo>
                    <a:cubicBezTo>
                      <a:pt x="1935" y="1626"/>
                      <a:pt x="2182" y="988"/>
                      <a:pt x="1976" y="433"/>
                    </a:cubicBezTo>
                    <a:lnTo>
                      <a:pt x="1976" y="433"/>
                    </a:lnTo>
                    <a:cubicBezTo>
                      <a:pt x="1365" y="730"/>
                      <a:pt x="967" y="864"/>
                      <a:pt x="707" y="864"/>
                    </a:cubicBezTo>
                    <a:cubicBezTo>
                      <a:pt x="303" y="864"/>
                      <a:pt x="232" y="539"/>
                      <a:pt x="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7"/>
              <p:cNvSpPr/>
              <p:nvPr/>
            </p:nvSpPr>
            <p:spPr>
              <a:xfrm>
                <a:off x="6301663" y="2573160"/>
                <a:ext cx="52387" cy="50425"/>
              </a:xfrm>
              <a:custGeom>
                <a:rect b="b" l="l" r="r" t="t"/>
                <a:pathLst>
                  <a:path extrusionOk="0" h="2338" w="2429">
                    <a:moveTo>
                      <a:pt x="1064" y="1"/>
                    </a:moveTo>
                    <a:cubicBezTo>
                      <a:pt x="908" y="1"/>
                      <a:pt x="749" y="33"/>
                      <a:pt x="597" y="101"/>
                    </a:cubicBezTo>
                    <a:cubicBezTo>
                      <a:pt x="1" y="369"/>
                      <a:pt x="206" y="863"/>
                      <a:pt x="473" y="1458"/>
                    </a:cubicBezTo>
                    <a:cubicBezTo>
                      <a:pt x="671" y="1938"/>
                      <a:pt x="857" y="2338"/>
                      <a:pt x="1231" y="2338"/>
                    </a:cubicBezTo>
                    <a:cubicBezTo>
                      <a:pt x="1323" y="2338"/>
                      <a:pt x="1426" y="2314"/>
                      <a:pt x="1543" y="2261"/>
                    </a:cubicBezTo>
                    <a:cubicBezTo>
                      <a:pt x="2140" y="2015"/>
                      <a:pt x="2428" y="1315"/>
                      <a:pt x="2160" y="718"/>
                    </a:cubicBezTo>
                    <a:cubicBezTo>
                      <a:pt x="1961" y="274"/>
                      <a:pt x="1522" y="1"/>
                      <a:pt x="10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47"/>
              <p:cNvSpPr/>
              <p:nvPr/>
            </p:nvSpPr>
            <p:spPr>
              <a:xfrm>
                <a:off x="6303453" y="2579932"/>
                <a:ext cx="50123" cy="47945"/>
              </a:xfrm>
              <a:custGeom>
                <a:rect b="b" l="l" r="r" t="t"/>
                <a:pathLst>
                  <a:path extrusionOk="0" h="2223" w="2324">
                    <a:moveTo>
                      <a:pt x="1036" y="1"/>
                    </a:moveTo>
                    <a:cubicBezTo>
                      <a:pt x="883" y="1"/>
                      <a:pt x="727" y="31"/>
                      <a:pt x="576" y="96"/>
                    </a:cubicBezTo>
                    <a:cubicBezTo>
                      <a:pt x="0" y="343"/>
                      <a:pt x="206" y="815"/>
                      <a:pt x="453" y="1371"/>
                    </a:cubicBezTo>
                    <a:cubicBezTo>
                      <a:pt x="652" y="1837"/>
                      <a:pt x="825" y="2222"/>
                      <a:pt x="1188" y="2222"/>
                    </a:cubicBezTo>
                    <a:cubicBezTo>
                      <a:pt x="1274" y="2222"/>
                      <a:pt x="1371" y="2200"/>
                      <a:pt x="1481" y="2153"/>
                    </a:cubicBezTo>
                    <a:cubicBezTo>
                      <a:pt x="2057" y="1906"/>
                      <a:pt x="2324" y="1248"/>
                      <a:pt x="2057" y="672"/>
                    </a:cubicBezTo>
                    <a:cubicBezTo>
                      <a:pt x="1875" y="247"/>
                      <a:pt x="1468" y="1"/>
                      <a:pt x="1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47"/>
              <p:cNvSpPr/>
              <p:nvPr/>
            </p:nvSpPr>
            <p:spPr>
              <a:xfrm>
                <a:off x="6305653" y="2586424"/>
                <a:ext cx="47039" cy="41453"/>
              </a:xfrm>
              <a:custGeom>
                <a:rect b="b" l="l" r="r" t="t"/>
                <a:pathLst>
                  <a:path extrusionOk="0" h="1922" w="2181">
                    <a:moveTo>
                      <a:pt x="206" y="1"/>
                    </a:moveTo>
                    <a:cubicBezTo>
                      <a:pt x="0" y="267"/>
                      <a:pt x="145" y="638"/>
                      <a:pt x="351" y="1070"/>
                    </a:cubicBezTo>
                    <a:cubicBezTo>
                      <a:pt x="550" y="1536"/>
                      <a:pt x="723" y="1921"/>
                      <a:pt x="1086" y="1921"/>
                    </a:cubicBezTo>
                    <a:cubicBezTo>
                      <a:pt x="1172" y="1921"/>
                      <a:pt x="1269" y="1899"/>
                      <a:pt x="1379" y="1852"/>
                    </a:cubicBezTo>
                    <a:cubicBezTo>
                      <a:pt x="1934" y="1625"/>
                      <a:pt x="2181" y="988"/>
                      <a:pt x="1975" y="432"/>
                    </a:cubicBezTo>
                    <a:lnTo>
                      <a:pt x="1975" y="432"/>
                    </a:lnTo>
                    <a:cubicBezTo>
                      <a:pt x="1362" y="722"/>
                      <a:pt x="963" y="855"/>
                      <a:pt x="704" y="855"/>
                    </a:cubicBezTo>
                    <a:cubicBezTo>
                      <a:pt x="301" y="855"/>
                      <a:pt x="231" y="538"/>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7"/>
              <p:cNvSpPr/>
              <p:nvPr/>
            </p:nvSpPr>
            <p:spPr>
              <a:xfrm>
                <a:off x="6174781" y="2643276"/>
                <a:ext cx="51913" cy="50425"/>
              </a:xfrm>
              <a:custGeom>
                <a:rect b="b" l="l" r="r" t="t"/>
                <a:pathLst>
                  <a:path extrusionOk="0" h="2338" w="2407">
                    <a:moveTo>
                      <a:pt x="1060" y="0"/>
                    </a:moveTo>
                    <a:cubicBezTo>
                      <a:pt x="906" y="0"/>
                      <a:pt x="748" y="32"/>
                      <a:pt x="596" y="100"/>
                    </a:cubicBezTo>
                    <a:cubicBezTo>
                      <a:pt x="0" y="368"/>
                      <a:pt x="184" y="862"/>
                      <a:pt x="453" y="1458"/>
                    </a:cubicBezTo>
                    <a:cubicBezTo>
                      <a:pt x="667" y="1938"/>
                      <a:pt x="856" y="2337"/>
                      <a:pt x="1231" y="2337"/>
                    </a:cubicBezTo>
                    <a:cubicBezTo>
                      <a:pt x="1322" y="2337"/>
                      <a:pt x="1425" y="2313"/>
                      <a:pt x="1542" y="2261"/>
                    </a:cubicBezTo>
                    <a:cubicBezTo>
                      <a:pt x="2140" y="1993"/>
                      <a:pt x="2406" y="1315"/>
                      <a:pt x="2140" y="717"/>
                    </a:cubicBezTo>
                    <a:cubicBezTo>
                      <a:pt x="1940" y="273"/>
                      <a:pt x="1512" y="0"/>
                      <a:pt x="10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47"/>
              <p:cNvSpPr/>
              <p:nvPr/>
            </p:nvSpPr>
            <p:spPr>
              <a:xfrm>
                <a:off x="6176550" y="2650048"/>
                <a:ext cx="49713" cy="47923"/>
              </a:xfrm>
              <a:custGeom>
                <a:rect b="b" l="l" r="r" t="t"/>
                <a:pathLst>
                  <a:path extrusionOk="0" h="2222" w="2305">
                    <a:moveTo>
                      <a:pt x="1015" y="0"/>
                    </a:moveTo>
                    <a:cubicBezTo>
                      <a:pt x="862" y="0"/>
                      <a:pt x="706" y="31"/>
                      <a:pt x="555" y="95"/>
                    </a:cubicBezTo>
                    <a:cubicBezTo>
                      <a:pt x="0" y="342"/>
                      <a:pt x="185" y="815"/>
                      <a:pt x="432" y="1371"/>
                    </a:cubicBezTo>
                    <a:cubicBezTo>
                      <a:pt x="631" y="1837"/>
                      <a:pt x="818" y="2222"/>
                      <a:pt x="1175" y="2222"/>
                    </a:cubicBezTo>
                    <a:cubicBezTo>
                      <a:pt x="1260" y="2222"/>
                      <a:pt x="1354" y="2200"/>
                      <a:pt x="1460" y="2153"/>
                    </a:cubicBezTo>
                    <a:cubicBezTo>
                      <a:pt x="2036" y="1906"/>
                      <a:pt x="2304" y="1247"/>
                      <a:pt x="2058" y="671"/>
                    </a:cubicBezTo>
                    <a:cubicBezTo>
                      <a:pt x="1859" y="246"/>
                      <a:pt x="1449" y="0"/>
                      <a:pt x="10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47"/>
              <p:cNvSpPr/>
              <p:nvPr/>
            </p:nvSpPr>
            <p:spPr>
              <a:xfrm>
                <a:off x="6178318" y="2656540"/>
                <a:ext cx="47492" cy="41431"/>
              </a:xfrm>
              <a:custGeom>
                <a:rect b="b" l="l" r="r" t="t"/>
                <a:pathLst>
                  <a:path extrusionOk="0" h="1921" w="2202">
                    <a:moveTo>
                      <a:pt x="206" y="0"/>
                    </a:moveTo>
                    <a:lnTo>
                      <a:pt x="206" y="0"/>
                    </a:lnTo>
                    <a:cubicBezTo>
                      <a:pt x="1" y="267"/>
                      <a:pt x="165" y="637"/>
                      <a:pt x="350" y="1070"/>
                    </a:cubicBezTo>
                    <a:cubicBezTo>
                      <a:pt x="549" y="1536"/>
                      <a:pt x="736" y="1921"/>
                      <a:pt x="1093" y="1921"/>
                    </a:cubicBezTo>
                    <a:cubicBezTo>
                      <a:pt x="1178" y="1921"/>
                      <a:pt x="1272" y="1899"/>
                      <a:pt x="1378" y="1852"/>
                    </a:cubicBezTo>
                    <a:cubicBezTo>
                      <a:pt x="1934" y="1624"/>
                      <a:pt x="2201" y="988"/>
                      <a:pt x="1976" y="431"/>
                    </a:cubicBezTo>
                    <a:lnTo>
                      <a:pt x="1976" y="431"/>
                    </a:lnTo>
                    <a:cubicBezTo>
                      <a:pt x="1362" y="722"/>
                      <a:pt x="964" y="854"/>
                      <a:pt x="704" y="854"/>
                    </a:cubicBezTo>
                    <a:cubicBezTo>
                      <a:pt x="302" y="854"/>
                      <a:pt x="231" y="53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7"/>
              <p:cNvSpPr/>
              <p:nvPr/>
            </p:nvSpPr>
            <p:spPr>
              <a:xfrm>
                <a:off x="6516410" y="2450182"/>
                <a:ext cx="52387" cy="50295"/>
              </a:xfrm>
              <a:custGeom>
                <a:rect b="b" l="l" r="r" t="t"/>
                <a:pathLst>
                  <a:path extrusionOk="0" h="2332" w="2429">
                    <a:moveTo>
                      <a:pt x="1080" y="1"/>
                    </a:moveTo>
                    <a:cubicBezTo>
                      <a:pt x="918" y="1"/>
                      <a:pt x="754" y="34"/>
                      <a:pt x="596" y="105"/>
                    </a:cubicBezTo>
                    <a:cubicBezTo>
                      <a:pt x="1" y="352"/>
                      <a:pt x="206" y="845"/>
                      <a:pt x="473" y="1441"/>
                    </a:cubicBezTo>
                    <a:cubicBezTo>
                      <a:pt x="674" y="1928"/>
                      <a:pt x="862" y="2331"/>
                      <a:pt x="1246" y="2331"/>
                    </a:cubicBezTo>
                    <a:cubicBezTo>
                      <a:pt x="1334" y="2331"/>
                      <a:pt x="1432" y="2310"/>
                      <a:pt x="1543" y="2264"/>
                    </a:cubicBezTo>
                    <a:cubicBezTo>
                      <a:pt x="2140" y="1998"/>
                      <a:pt x="2428" y="1298"/>
                      <a:pt x="2160" y="701"/>
                    </a:cubicBezTo>
                    <a:cubicBezTo>
                      <a:pt x="1964" y="262"/>
                      <a:pt x="1532" y="1"/>
                      <a:pt x="10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7"/>
              <p:cNvSpPr/>
              <p:nvPr/>
            </p:nvSpPr>
            <p:spPr>
              <a:xfrm>
                <a:off x="6518200" y="2456652"/>
                <a:ext cx="50123" cy="48290"/>
              </a:xfrm>
              <a:custGeom>
                <a:rect b="b" l="l" r="r" t="t"/>
                <a:pathLst>
                  <a:path extrusionOk="0" h="2239" w="2324">
                    <a:moveTo>
                      <a:pt x="1024" y="0"/>
                    </a:moveTo>
                    <a:cubicBezTo>
                      <a:pt x="875" y="0"/>
                      <a:pt x="723" y="30"/>
                      <a:pt x="576" y="93"/>
                    </a:cubicBezTo>
                    <a:cubicBezTo>
                      <a:pt x="0" y="340"/>
                      <a:pt x="206" y="812"/>
                      <a:pt x="453" y="1388"/>
                    </a:cubicBezTo>
                    <a:cubicBezTo>
                      <a:pt x="652" y="1854"/>
                      <a:pt x="825" y="2239"/>
                      <a:pt x="1188" y="2239"/>
                    </a:cubicBezTo>
                    <a:cubicBezTo>
                      <a:pt x="1274" y="2239"/>
                      <a:pt x="1371" y="2217"/>
                      <a:pt x="1481" y="2170"/>
                    </a:cubicBezTo>
                    <a:cubicBezTo>
                      <a:pt x="2057" y="1923"/>
                      <a:pt x="2324" y="1245"/>
                      <a:pt x="2057" y="669"/>
                    </a:cubicBezTo>
                    <a:cubicBezTo>
                      <a:pt x="1873" y="254"/>
                      <a:pt x="1460"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7"/>
              <p:cNvSpPr/>
              <p:nvPr/>
            </p:nvSpPr>
            <p:spPr>
              <a:xfrm>
                <a:off x="6520400" y="2463079"/>
                <a:ext cx="47039" cy="41863"/>
              </a:xfrm>
              <a:custGeom>
                <a:rect b="b" l="l" r="r" t="t"/>
                <a:pathLst>
                  <a:path extrusionOk="0" h="1941" w="2181">
                    <a:moveTo>
                      <a:pt x="206" y="1"/>
                    </a:moveTo>
                    <a:lnTo>
                      <a:pt x="206" y="1"/>
                    </a:lnTo>
                    <a:cubicBezTo>
                      <a:pt x="0" y="267"/>
                      <a:pt x="145" y="638"/>
                      <a:pt x="351" y="1090"/>
                    </a:cubicBezTo>
                    <a:cubicBezTo>
                      <a:pt x="550" y="1556"/>
                      <a:pt x="723" y="1941"/>
                      <a:pt x="1086" y="1941"/>
                    </a:cubicBezTo>
                    <a:cubicBezTo>
                      <a:pt x="1172" y="1941"/>
                      <a:pt x="1269" y="1919"/>
                      <a:pt x="1379" y="1872"/>
                    </a:cubicBezTo>
                    <a:cubicBezTo>
                      <a:pt x="1934" y="1625"/>
                      <a:pt x="2181" y="988"/>
                      <a:pt x="1975" y="432"/>
                    </a:cubicBezTo>
                    <a:lnTo>
                      <a:pt x="1975" y="432"/>
                    </a:lnTo>
                    <a:cubicBezTo>
                      <a:pt x="1364" y="730"/>
                      <a:pt x="966" y="864"/>
                      <a:pt x="706" y="864"/>
                    </a:cubicBezTo>
                    <a:cubicBezTo>
                      <a:pt x="302" y="864"/>
                      <a:pt x="231" y="539"/>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7"/>
              <p:cNvSpPr/>
              <p:nvPr/>
            </p:nvSpPr>
            <p:spPr>
              <a:xfrm>
                <a:off x="5931176" y="2772185"/>
                <a:ext cx="51482" cy="50403"/>
              </a:xfrm>
              <a:custGeom>
                <a:rect b="b" l="l" r="r" t="t"/>
                <a:pathLst>
                  <a:path extrusionOk="0" h="2337" w="2387">
                    <a:moveTo>
                      <a:pt x="1040" y="1"/>
                    </a:moveTo>
                    <a:cubicBezTo>
                      <a:pt x="892" y="1"/>
                      <a:pt x="742" y="29"/>
                      <a:pt x="598" y="89"/>
                    </a:cubicBezTo>
                    <a:cubicBezTo>
                      <a:pt x="0" y="336"/>
                      <a:pt x="186" y="830"/>
                      <a:pt x="433" y="1447"/>
                    </a:cubicBezTo>
                    <a:cubicBezTo>
                      <a:pt x="634" y="1933"/>
                      <a:pt x="808" y="2336"/>
                      <a:pt x="1187" y="2336"/>
                    </a:cubicBezTo>
                    <a:cubicBezTo>
                      <a:pt x="1273" y="2336"/>
                      <a:pt x="1371" y="2315"/>
                      <a:pt x="1481" y="2270"/>
                    </a:cubicBezTo>
                    <a:cubicBezTo>
                      <a:pt x="2098" y="2023"/>
                      <a:pt x="2386" y="1345"/>
                      <a:pt x="2140" y="747"/>
                    </a:cubicBezTo>
                    <a:cubicBezTo>
                      <a:pt x="1953" y="279"/>
                      <a:pt x="1505" y="1"/>
                      <a:pt x="10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7"/>
              <p:cNvSpPr/>
              <p:nvPr/>
            </p:nvSpPr>
            <p:spPr>
              <a:xfrm>
                <a:off x="5932513" y="2778849"/>
                <a:ext cx="49260" cy="48182"/>
              </a:xfrm>
              <a:custGeom>
                <a:rect b="b" l="l" r="r" t="t"/>
                <a:pathLst>
                  <a:path extrusionOk="0" h="2234" w="2284">
                    <a:moveTo>
                      <a:pt x="1010" y="1"/>
                    </a:moveTo>
                    <a:cubicBezTo>
                      <a:pt x="865" y="1"/>
                      <a:pt x="718" y="29"/>
                      <a:pt x="577" y="89"/>
                    </a:cubicBezTo>
                    <a:cubicBezTo>
                      <a:pt x="1" y="315"/>
                      <a:pt x="185" y="789"/>
                      <a:pt x="412" y="1365"/>
                    </a:cubicBezTo>
                    <a:cubicBezTo>
                      <a:pt x="613" y="1833"/>
                      <a:pt x="787" y="2233"/>
                      <a:pt x="1154" y="2233"/>
                    </a:cubicBezTo>
                    <a:cubicBezTo>
                      <a:pt x="1239" y="2233"/>
                      <a:pt x="1333" y="2212"/>
                      <a:pt x="1441" y="2166"/>
                    </a:cubicBezTo>
                    <a:cubicBezTo>
                      <a:pt x="2017" y="1941"/>
                      <a:pt x="2283" y="1283"/>
                      <a:pt x="2058" y="706"/>
                    </a:cubicBezTo>
                    <a:cubicBezTo>
                      <a:pt x="1886" y="271"/>
                      <a:pt x="1457" y="1"/>
                      <a:pt x="10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7"/>
              <p:cNvSpPr/>
              <p:nvPr/>
            </p:nvSpPr>
            <p:spPr>
              <a:xfrm>
                <a:off x="5934713" y="2784737"/>
                <a:ext cx="46629" cy="42294"/>
              </a:xfrm>
              <a:custGeom>
                <a:rect b="b" l="l" r="r" t="t"/>
                <a:pathLst>
                  <a:path extrusionOk="0" h="1961" w="2162">
                    <a:moveTo>
                      <a:pt x="206" y="1"/>
                    </a:moveTo>
                    <a:cubicBezTo>
                      <a:pt x="1" y="269"/>
                      <a:pt x="146" y="659"/>
                      <a:pt x="310" y="1092"/>
                    </a:cubicBezTo>
                    <a:cubicBezTo>
                      <a:pt x="511" y="1560"/>
                      <a:pt x="685" y="1960"/>
                      <a:pt x="1052" y="1960"/>
                    </a:cubicBezTo>
                    <a:cubicBezTo>
                      <a:pt x="1137" y="1960"/>
                      <a:pt x="1231" y="1939"/>
                      <a:pt x="1339" y="1893"/>
                    </a:cubicBezTo>
                    <a:cubicBezTo>
                      <a:pt x="1893" y="1668"/>
                      <a:pt x="2162" y="1051"/>
                      <a:pt x="1976" y="494"/>
                    </a:cubicBezTo>
                    <a:lnTo>
                      <a:pt x="1976" y="494"/>
                    </a:lnTo>
                    <a:cubicBezTo>
                      <a:pt x="1370" y="759"/>
                      <a:pt x="972" y="879"/>
                      <a:pt x="711" y="879"/>
                    </a:cubicBezTo>
                    <a:cubicBezTo>
                      <a:pt x="280" y="879"/>
                      <a:pt x="220" y="552"/>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7"/>
              <p:cNvSpPr/>
              <p:nvPr/>
            </p:nvSpPr>
            <p:spPr>
              <a:xfrm>
                <a:off x="5819349" y="2832099"/>
                <a:ext cx="51503" cy="50360"/>
              </a:xfrm>
              <a:custGeom>
                <a:rect b="b" l="l" r="r" t="t"/>
                <a:pathLst>
                  <a:path extrusionOk="0" h="2335" w="2388">
                    <a:moveTo>
                      <a:pt x="1061" y="1"/>
                    </a:moveTo>
                    <a:cubicBezTo>
                      <a:pt x="914" y="1"/>
                      <a:pt x="763" y="29"/>
                      <a:pt x="618" y="89"/>
                    </a:cubicBezTo>
                    <a:cubicBezTo>
                      <a:pt x="1" y="336"/>
                      <a:pt x="187" y="830"/>
                      <a:pt x="434" y="1425"/>
                    </a:cubicBezTo>
                    <a:cubicBezTo>
                      <a:pt x="636" y="1915"/>
                      <a:pt x="824" y="2335"/>
                      <a:pt x="1214" y="2335"/>
                    </a:cubicBezTo>
                    <a:cubicBezTo>
                      <a:pt x="1300" y="2335"/>
                      <a:pt x="1396" y="2314"/>
                      <a:pt x="1504" y="2270"/>
                    </a:cubicBezTo>
                    <a:cubicBezTo>
                      <a:pt x="2099" y="2023"/>
                      <a:pt x="2387" y="1323"/>
                      <a:pt x="2140" y="726"/>
                    </a:cubicBezTo>
                    <a:cubicBezTo>
                      <a:pt x="1954" y="275"/>
                      <a:pt x="1520" y="1"/>
                      <a:pt x="10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7"/>
              <p:cNvSpPr/>
              <p:nvPr/>
            </p:nvSpPr>
            <p:spPr>
              <a:xfrm>
                <a:off x="5821139" y="2838483"/>
                <a:ext cx="49282" cy="48290"/>
              </a:xfrm>
              <a:custGeom>
                <a:rect b="b" l="l" r="r" t="t"/>
                <a:pathLst>
                  <a:path extrusionOk="0" h="2239" w="2285">
                    <a:moveTo>
                      <a:pt x="998" y="0"/>
                    </a:moveTo>
                    <a:cubicBezTo>
                      <a:pt x="858" y="0"/>
                      <a:pt x="715" y="26"/>
                      <a:pt x="576" y="81"/>
                    </a:cubicBezTo>
                    <a:cubicBezTo>
                      <a:pt x="0" y="328"/>
                      <a:pt x="165" y="800"/>
                      <a:pt x="412" y="1376"/>
                    </a:cubicBezTo>
                    <a:cubicBezTo>
                      <a:pt x="598" y="1849"/>
                      <a:pt x="770" y="2238"/>
                      <a:pt x="1144" y="2238"/>
                    </a:cubicBezTo>
                    <a:cubicBezTo>
                      <a:pt x="1226" y="2238"/>
                      <a:pt x="1317" y="2220"/>
                      <a:pt x="1421" y="2179"/>
                    </a:cubicBezTo>
                    <a:cubicBezTo>
                      <a:pt x="1997" y="1932"/>
                      <a:pt x="2285" y="1274"/>
                      <a:pt x="2038" y="698"/>
                    </a:cubicBezTo>
                    <a:cubicBezTo>
                      <a:pt x="1865" y="260"/>
                      <a:pt x="1444" y="0"/>
                      <a:pt x="9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47"/>
              <p:cNvSpPr/>
              <p:nvPr/>
            </p:nvSpPr>
            <p:spPr>
              <a:xfrm>
                <a:off x="5822907" y="2844651"/>
                <a:ext cx="47060" cy="42121"/>
              </a:xfrm>
              <a:custGeom>
                <a:rect b="b" l="l" r="r" t="t"/>
                <a:pathLst>
                  <a:path extrusionOk="0" h="1953" w="2182">
                    <a:moveTo>
                      <a:pt x="228" y="1"/>
                    </a:moveTo>
                    <a:lnTo>
                      <a:pt x="228" y="1"/>
                    </a:lnTo>
                    <a:cubicBezTo>
                      <a:pt x="0" y="267"/>
                      <a:pt x="145" y="638"/>
                      <a:pt x="330" y="1090"/>
                    </a:cubicBezTo>
                    <a:cubicBezTo>
                      <a:pt x="516" y="1563"/>
                      <a:pt x="688" y="1952"/>
                      <a:pt x="1062" y="1952"/>
                    </a:cubicBezTo>
                    <a:cubicBezTo>
                      <a:pt x="1144" y="1952"/>
                      <a:pt x="1235" y="1934"/>
                      <a:pt x="1339" y="1893"/>
                    </a:cubicBezTo>
                    <a:cubicBezTo>
                      <a:pt x="1915" y="1666"/>
                      <a:pt x="2181" y="1029"/>
                      <a:pt x="1975" y="473"/>
                    </a:cubicBezTo>
                    <a:lnTo>
                      <a:pt x="1975" y="473"/>
                    </a:lnTo>
                    <a:cubicBezTo>
                      <a:pt x="1370" y="749"/>
                      <a:pt x="973" y="874"/>
                      <a:pt x="712" y="874"/>
                    </a:cubicBezTo>
                    <a:cubicBezTo>
                      <a:pt x="290" y="874"/>
                      <a:pt x="228" y="547"/>
                      <a:pt x="22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47"/>
              <p:cNvSpPr/>
              <p:nvPr/>
            </p:nvSpPr>
            <p:spPr>
              <a:xfrm>
                <a:off x="5690677" y="2898657"/>
                <a:ext cx="51503" cy="50791"/>
              </a:xfrm>
              <a:custGeom>
                <a:rect b="b" l="l" r="r" t="t"/>
                <a:pathLst>
                  <a:path extrusionOk="0" h="2355" w="2388">
                    <a:moveTo>
                      <a:pt x="1041" y="1"/>
                    </a:moveTo>
                    <a:cubicBezTo>
                      <a:pt x="893" y="1"/>
                      <a:pt x="743" y="29"/>
                      <a:pt x="598" y="89"/>
                    </a:cubicBezTo>
                    <a:cubicBezTo>
                      <a:pt x="1" y="336"/>
                      <a:pt x="187" y="829"/>
                      <a:pt x="434" y="1447"/>
                    </a:cubicBezTo>
                    <a:cubicBezTo>
                      <a:pt x="636" y="1935"/>
                      <a:pt x="811" y="2354"/>
                      <a:pt x="1195" y="2354"/>
                    </a:cubicBezTo>
                    <a:cubicBezTo>
                      <a:pt x="1280" y="2354"/>
                      <a:pt x="1374" y="2334"/>
                      <a:pt x="1482" y="2289"/>
                    </a:cubicBezTo>
                    <a:cubicBezTo>
                      <a:pt x="2099" y="2042"/>
                      <a:pt x="2387" y="1343"/>
                      <a:pt x="2140" y="747"/>
                    </a:cubicBezTo>
                    <a:cubicBezTo>
                      <a:pt x="1953" y="279"/>
                      <a:pt x="1506" y="1"/>
                      <a:pt x="10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7"/>
              <p:cNvSpPr/>
              <p:nvPr/>
            </p:nvSpPr>
            <p:spPr>
              <a:xfrm>
                <a:off x="5692036" y="2905472"/>
                <a:ext cx="49260" cy="48290"/>
              </a:xfrm>
              <a:custGeom>
                <a:rect b="b" l="l" r="r" t="t"/>
                <a:pathLst>
                  <a:path extrusionOk="0" h="2239" w="2284">
                    <a:moveTo>
                      <a:pt x="998" y="1"/>
                    </a:moveTo>
                    <a:cubicBezTo>
                      <a:pt x="857" y="1"/>
                      <a:pt x="715" y="27"/>
                      <a:pt x="577" y="81"/>
                    </a:cubicBezTo>
                    <a:cubicBezTo>
                      <a:pt x="1" y="327"/>
                      <a:pt x="185" y="801"/>
                      <a:pt x="412" y="1377"/>
                    </a:cubicBezTo>
                    <a:cubicBezTo>
                      <a:pt x="614" y="1850"/>
                      <a:pt x="789" y="2239"/>
                      <a:pt x="1163" y="2239"/>
                    </a:cubicBezTo>
                    <a:cubicBezTo>
                      <a:pt x="1245" y="2239"/>
                      <a:pt x="1337" y="2220"/>
                      <a:pt x="1441" y="2179"/>
                    </a:cubicBezTo>
                    <a:cubicBezTo>
                      <a:pt x="2017" y="1932"/>
                      <a:pt x="2283" y="1274"/>
                      <a:pt x="2058" y="698"/>
                    </a:cubicBezTo>
                    <a:cubicBezTo>
                      <a:pt x="1870" y="260"/>
                      <a:pt x="1445" y="1"/>
                      <a:pt x="9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47"/>
              <p:cNvSpPr/>
              <p:nvPr/>
            </p:nvSpPr>
            <p:spPr>
              <a:xfrm>
                <a:off x="5694236" y="2911640"/>
                <a:ext cx="46629" cy="42121"/>
              </a:xfrm>
              <a:custGeom>
                <a:rect b="b" l="l" r="r" t="t"/>
                <a:pathLst>
                  <a:path extrusionOk="0" h="1953" w="2162">
                    <a:moveTo>
                      <a:pt x="206" y="0"/>
                    </a:moveTo>
                    <a:cubicBezTo>
                      <a:pt x="1" y="247"/>
                      <a:pt x="124" y="639"/>
                      <a:pt x="310" y="1091"/>
                    </a:cubicBezTo>
                    <a:cubicBezTo>
                      <a:pt x="512" y="1564"/>
                      <a:pt x="687" y="1953"/>
                      <a:pt x="1061" y="1953"/>
                    </a:cubicBezTo>
                    <a:cubicBezTo>
                      <a:pt x="1143" y="1953"/>
                      <a:pt x="1235" y="1934"/>
                      <a:pt x="1339" y="1893"/>
                    </a:cubicBezTo>
                    <a:cubicBezTo>
                      <a:pt x="1893" y="1667"/>
                      <a:pt x="2161" y="1029"/>
                      <a:pt x="1956" y="474"/>
                    </a:cubicBezTo>
                    <a:lnTo>
                      <a:pt x="1956" y="474"/>
                    </a:lnTo>
                    <a:cubicBezTo>
                      <a:pt x="1350" y="749"/>
                      <a:pt x="955" y="874"/>
                      <a:pt x="697" y="874"/>
                    </a:cubicBezTo>
                    <a:cubicBezTo>
                      <a:pt x="279" y="874"/>
                      <a:pt x="219" y="547"/>
                      <a:pt x="2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47"/>
              <p:cNvSpPr/>
              <p:nvPr/>
            </p:nvSpPr>
            <p:spPr>
              <a:xfrm>
                <a:off x="6037224" y="2714082"/>
                <a:ext cx="51503" cy="50403"/>
              </a:xfrm>
              <a:custGeom>
                <a:rect b="b" l="l" r="r" t="t"/>
                <a:pathLst>
                  <a:path extrusionOk="0" h="2337" w="2388">
                    <a:moveTo>
                      <a:pt x="1051" y="0"/>
                    </a:moveTo>
                    <a:cubicBezTo>
                      <a:pt x="901" y="0"/>
                      <a:pt x="747" y="29"/>
                      <a:pt x="596" y="89"/>
                    </a:cubicBezTo>
                    <a:cubicBezTo>
                      <a:pt x="1" y="336"/>
                      <a:pt x="185" y="829"/>
                      <a:pt x="432" y="1425"/>
                    </a:cubicBezTo>
                    <a:cubicBezTo>
                      <a:pt x="633" y="1928"/>
                      <a:pt x="807" y="2336"/>
                      <a:pt x="1199" y="2336"/>
                    </a:cubicBezTo>
                    <a:cubicBezTo>
                      <a:pt x="1287" y="2336"/>
                      <a:pt x="1388" y="2315"/>
                      <a:pt x="1502" y="2269"/>
                    </a:cubicBezTo>
                    <a:cubicBezTo>
                      <a:pt x="2099" y="2023"/>
                      <a:pt x="2387" y="1343"/>
                      <a:pt x="2140" y="726"/>
                    </a:cubicBezTo>
                    <a:cubicBezTo>
                      <a:pt x="1953" y="275"/>
                      <a:pt x="1519" y="0"/>
                      <a:pt x="10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47"/>
              <p:cNvSpPr/>
              <p:nvPr/>
            </p:nvSpPr>
            <p:spPr>
              <a:xfrm>
                <a:off x="6038992" y="2720703"/>
                <a:ext cx="49260" cy="48225"/>
              </a:xfrm>
              <a:custGeom>
                <a:rect b="b" l="l" r="r" t="t"/>
                <a:pathLst>
                  <a:path extrusionOk="0" h="2236" w="2284">
                    <a:moveTo>
                      <a:pt x="1007" y="1"/>
                    </a:moveTo>
                    <a:cubicBezTo>
                      <a:pt x="864" y="1"/>
                      <a:pt x="718" y="29"/>
                      <a:pt x="577" y="90"/>
                    </a:cubicBezTo>
                    <a:cubicBezTo>
                      <a:pt x="1" y="317"/>
                      <a:pt x="166" y="789"/>
                      <a:pt x="412" y="1365"/>
                    </a:cubicBezTo>
                    <a:cubicBezTo>
                      <a:pt x="596" y="1834"/>
                      <a:pt x="766" y="2235"/>
                      <a:pt x="1134" y="2235"/>
                    </a:cubicBezTo>
                    <a:cubicBezTo>
                      <a:pt x="1218" y="2235"/>
                      <a:pt x="1312" y="2214"/>
                      <a:pt x="1420" y="2168"/>
                    </a:cubicBezTo>
                    <a:cubicBezTo>
                      <a:pt x="1996" y="1941"/>
                      <a:pt x="2284" y="1283"/>
                      <a:pt x="2037" y="707"/>
                    </a:cubicBezTo>
                    <a:cubicBezTo>
                      <a:pt x="1866" y="272"/>
                      <a:pt x="1449" y="1"/>
                      <a:pt x="10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7"/>
              <p:cNvSpPr/>
              <p:nvPr/>
            </p:nvSpPr>
            <p:spPr>
              <a:xfrm>
                <a:off x="6040782" y="2726634"/>
                <a:ext cx="46586" cy="42294"/>
              </a:xfrm>
              <a:custGeom>
                <a:rect b="b" l="l" r="r" t="t"/>
                <a:pathLst>
                  <a:path extrusionOk="0" h="1961" w="2160">
                    <a:moveTo>
                      <a:pt x="206" y="1"/>
                    </a:moveTo>
                    <a:lnTo>
                      <a:pt x="206" y="1"/>
                    </a:lnTo>
                    <a:cubicBezTo>
                      <a:pt x="0" y="267"/>
                      <a:pt x="143" y="659"/>
                      <a:pt x="329" y="1090"/>
                    </a:cubicBezTo>
                    <a:cubicBezTo>
                      <a:pt x="513" y="1559"/>
                      <a:pt x="683" y="1960"/>
                      <a:pt x="1051" y="1960"/>
                    </a:cubicBezTo>
                    <a:cubicBezTo>
                      <a:pt x="1135" y="1960"/>
                      <a:pt x="1229" y="1939"/>
                      <a:pt x="1337" y="1893"/>
                    </a:cubicBezTo>
                    <a:cubicBezTo>
                      <a:pt x="1893" y="1666"/>
                      <a:pt x="2160" y="1049"/>
                      <a:pt x="1975" y="473"/>
                    </a:cubicBezTo>
                    <a:lnTo>
                      <a:pt x="1975" y="473"/>
                    </a:lnTo>
                    <a:cubicBezTo>
                      <a:pt x="1362" y="748"/>
                      <a:pt x="962" y="873"/>
                      <a:pt x="701" y="873"/>
                    </a:cubicBezTo>
                    <a:cubicBezTo>
                      <a:pt x="278" y="873"/>
                      <a:pt x="218" y="547"/>
                      <a:pt x="2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4112" name="Google Shape;4112;p47" title="Screenshot 2025-04-08 at 12.29.04 PM.png"/>
          <p:cNvPicPr preferRelativeResize="0"/>
          <p:nvPr/>
        </p:nvPicPr>
        <p:blipFill>
          <a:blip r:embed="rId3">
            <a:alphaModFix/>
          </a:blip>
          <a:stretch>
            <a:fillRect/>
          </a:stretch>
        </p:blipFill>
        <p:spPr>
          <a:xfrm>
            <a:off x="436475" y="1024950"/>
            <a:ext cx="4317749" cy="3529576"/>
          </a:xfrm>
          <a:prstGeom prst="rect">
            <a:avLst/>
          </a:prstGeom>
          <a:noFill/>
          <a:ln>
            <a:noFill/>
          </a:ln>
        </p:spPr>
      </p:pic>
      <p:sp>
        <p:nvSpPr>
          <p:cNvPr id="4113" name="Google Shape;4113;p47"/>
          <p:cNvSpPr txBox="1"/>
          <p:nvPr>
            <p:ph idx="4294967295" type="subTitle"/>
          </p:nvPr>
        </p:nvSpPr>
        <p:spPr>
          <a:xfrm>
            <a:off x="4922000" y="1024975"/>
            <a:ext cx="3315000" cy="18903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SzPts val="1100"/>
              <a:buChar char="●"/>
            </a:pPr>
            <a:r>
              <a:rPr lang="en" sz="1100"/>
              <a:t>Carrier delay - </a:t>
            </a:r>
            <a:r>
              <a:rPr lang="en" sz="1100"/>
              <a:t>Airline</a:t>
            </a:r>
            <a:r>
              <a:rPr lang="en" sz="1100"/>
              <a:t> Related</a:t>
            </a:r>
            <a:endParaRPr sz="1100"/>
          </a:p>
          <a:p>
            <a:pPr indent="-298450" lvl="0" marL="457200" rtl="0" algn="l">
              <a:lnSpc>
                <a:spcPct val="150000"/>
              </a:lnSpc>
              <a:spcBef>
                <a:spcPts val="0"/>
              </a:spcBef>
              <a:spcAft>
                <a:spcPts val="0"/>
              </a:spcAft>
              <a:buSzPts val="1100"/>
              <a:buChar char="●"/>
            </a:pPr>
            <a:r>
              <a:rPr lang="en" sz="1100"/>
              <a:t>Weather Delay - Hazardous Weather</a:t>
            </a:r>
            <a:endParaRPr sz="1100"/>
          </a:p>
          <a:p>
            <a:pPr indent="-298450" lvl="0" marL="457200" rtl="0" algn="l">
              <a:lnSpc>
                <a:spcPct val="150000"/>
              </a:lnSpc>
              <a:spcBef>
                <a:spcPts val="0"/>
              </a:spcBef>
              <a:spcAft>
                <a:spcPts val="0"/>
              </a:spcAft>
              <a:buSzPts val="1100"/>
              <a:buChar char="●"/>
            </a:pPr>
            <a:r>
              <a:rPr lang="en" sz="1100"/>
              <a:t>National Aviation System Delay</a:t>
            </a:r>
            <a:endParaRPr sz="1100"/>
          </a:p>
          <a:p>
            <a:pPr indent="-298450" lvl="0" marL="457200" rtl="0" algn="l">
              <a:lnSpc>
                <a:spcPct val="150000"/>
              </a:lnSpc>
              <a:spcBef>
                <a:spcPts val="0"/>
              </a:spcBef>
              <a:spcAft>
                <a:spcPts val="0"/>
              </a:spcAft>
              <a:buSzPts val="1100"/>
              <a:buChar char="●"/>
            </a:pPr>
            <a:r>
              <a:rPr lang="en" sz="1100"/>
              <a:t>Security Delay</a:t>
            </a:r>
            <a:endParaRPr sz="1100"/>
          </a:p>
          <a:p>
            <a:pPr indent="-298450" lvl="0" marL="457200" rtl="0" algn="l">
              <a:lnSpc>
                <a:spcPct val="150000"/>
              </a:lnSpc>
              <a:spcBef>
                <a:spcPts val="0"/>
              </a:spcBef>
              <a:spcAft>
                <a:spcPts val="0"/>
              </a:spcAft>
              <a:buSzPts val="1100"/>
              <a:buChar char="●"/>
            </a:pPr>
            <a:r>
              <a:rPr lang="en" sz="1100"/>
              <a:t>Late Aircraft Delay</a:t>
            </a:r>
            <a:endParaRPr sz="1100"/>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7" name="Shape 4117"/>
        <p:cNvGrpSpPr/>
        <p:nvPr/>
      </p:nvGrpSpPr>
      <p:grpSpPr>
        <a:xfrm>
          <a:off x="0" y="0"/>
          <a:ext cx="0" cy="0"/>
          <a:chOff x="0" y="0"/>
          <a:chExt cx="0" cy="0"/>
        </a:xfrm>
      </p:grpSpPr>
      <p:sp>
        <p:nvSpPr>
          <p:cNvPr id="4118" name="Google Shape;4118;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Worst Carriers</a:t>
            </a:r>
            <a:endParaRPr/>
          </a:p>
        </p:txBody>
      </p:sp>
      <p:sp>
        <p:nvSpPr>
          <p:cNvPr id="4119" name="Google Shape;4119;p48"/>
          <p:cNvSpPr txBox="1"/>
          <p:nvPr>
            <p:ph idx="2" type="subTitle"/>
          </p:nvPr>
        </p:nvSpPr>
        <p:spPr>
          <a:xfrm>
            <a:off x="720000" y="1429500"/>
            <a:ext cx="3693600" cy="250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AutoNum type="arabicPeriod"/>
            </a:pPr>
            <a:r>
              <a:rPr lang="en" sz="1800">
                <a:solidFill>
                  <a:srgbClr val="FF0000"/>
                </a:solidFill>
              </a:rPr>
              <a:t>JetBlue Airways</a:t>
            </a:r>
            <a:endParaRPr sz="1800">
              <a:solidFill>
                <a:srgbClr val="FF0000"/>
              </a:solidFill>
            </a:endParaRPr>
          </a:p>
          <a:p>
            <a:pPr indent="-342900" lvl="0" marL="457200" rtl="0" algn="l">
              <a:spcBef>
                <a:spcPts val="0"/>
              </a:spcBef>
              <a:spcAft>
                <a:spcPts val="0"/>
              </a:spcAft>
              <a:buClr>
                <a:srgbClr val="FF0000"/>
              </a:buClr>
              <a:buSzPts val="1800"/>
              <a:buAutoNum type="arabicPeriod"/>
            </a:pPr>
            <a:r>
              <a:rPr lang="en" sz="1800">
                <a:solidFill>
                  <a:srgbClr val="FF0000"/>
                </a:solidFill>
              </a:rPr>
              <a:t>Frontier Airlines</a:t>
            </a:r>
            <a:endParaRPr sz="1800">
              <a:solidFill>
                <a:srgbClr val="FF0000"/>
              </a:solidFill>
            </a:endParaRPr>
          </a:p>
          <a:p>
            <a:pPr indent="-342900" lvl="0" marL="457200" rtl="0" algn="l">
              <a:spcBef>
                <a:spcPts val="0"/>
              </a:spcBef>
              <a:spcAft>
                <a:spcPts val="0"/>
              </a:spcAft>
              <a:buSzPts val="1800"/>
              <a:buAutoNum type="arabicPeriod"/>
            </a:pPr>
            <a:r>
              <a:rPr lang="en" sz="1800"/>
              <a:t>Spirit Airlines</a:t>
            </a:r>
            <a:endParaRPr sz="1800"/>
          </a:p>
          <a:p>
            <a:pPr indent="-342900" lvl="0" marL="457200" rtl="0" algn="l">
              <a:spcBef>
                <a:spcPts val="0"/>
              </a:spcBef>
              <a:spcAft>
                <a:spcPts val="0"/>
              </a:spcAft>
              <a:buSzPts val="1800"/>
              <a:buAutoNum type="arabicPeriod"/>
            </a:pPr>
            <a:r>
              <a:rPr lang="en" sz="1800"/>
              <a:t>American Airlines</a:t>
            </a:r>
            <a:endParaRPr sz="1800"/>
          </a:p>
          <a:p>
            <a:pPr indent="-342900" lvl="0" marL="457200" rtl="0" algn="l">
              <a:spcBef>
                <a:spcPts val="0"/>
              </a:spcBef>
              <a:spcAft>
                <a:spcPts val="0"/>
              </a:spcAft>
              <a:buSzPts val="1800"/>
              <a:buAutoNum type="arabicPeriod"/>
            </a:pPr>
            <a:r>
              <a:rPr lang="en" sz="1800"/>
              <a:t>Southwest Airlines</a:t>
            </a:r>
            <a:endParaRPr sz="1800"/>
          </a:p>
        </p:txBody>
      </p:sp>
      <p:sp>
        <p:nvSpPr>
          <p:cNvPr id="4120" name="Google Shape;4120;p48"/>
          <p:cNvSpPr txBox="1"/>
          <p:nvPr/>
        </p:nvSpPr>
        <p:spPr>
          <a:xfrm>
            <a:off x="4653800" y="3556425"/>
            <a:ext cx="39477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Deca"/>
                <a:ea typeface="Lexend Deca"/>
                <a:cs typeface="Lexend Deca"/>
                <a:sym typeface="Lexend Deca"/>
              </a:rPr>
              <a:t>Restricting to top 50% carriers(14) by number of arrivals (&gt;840,000 arrival flights) which is 90.7% of the total arrivals</a:t>
            </a:r>
            <a:endParaRPr>
              <a:solidFill>
                <a:schemeClr val="dk1"/>
              </a:solidFill>
              <a:latin typeface="Lexend Deca"/>
              <a:ea typeface="Lexend Deca"/>
              <a:cs typeface="Lexend Deca"/>
              <a:sym typeface="Lexend Dec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4" name="Shape 4124"/>
        <p:cNvGrpSpPr/>
        <p:nvPr/>
      </p:nvGrpSpPr>
      <p:grpSpPr>
        <a:xfrm>
          <a:off x="0" y="0"/>
          <a:ext cx="0" cy="0"/>
          <a:chOff x="0" y="0"/>
          <a:chExt cx="0" cy="0"/>
        </a:xfrm>
      </p:grpSpPr>
      <p:sp>
        <p:nvSpPr>
          <p:cNvPr id="4125" name="Google Shape;4125;p49"/>
          <p:cNvSpPr txBox="1"/>
          <p:nvPr>
            <p:ph idx="1" type="subTitle"/>
          </p:nvPr>
        </p:nvSpPr>
        <p:spPr>
          <a:xfrm>
            <a:off x="4730353" y="1429500"/>
            <a:ext cx="3693600" cy="25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49"/>
          <p:cNvSpPr txBox="1"/>
          <p:nvPr>
            <p:ph idx="2" type="subTitle"/>
          </p:nvPr>
        </p:nvSpPr>
        <p:spPr>
          <a:xfrm>
            <a:off x="720000" y="1429500"/>
            <a:ext cx="3693600" cy="25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127" name="Google Shape;4127;p49"/>
          <p:cNvPicPr preferRelativeResize="0"/>
          <p:nvPr/>
        </p:nvPicPr>
        <p:blipFill>
          <a:blip r:embed="rId3">
            <a:alphaModFix/>
          </a:blip>
          <a:stretch>
            <a:fillRect/>
          </a:stretch>
        </p:blipFill>
        <p:spPr>
          <a:xfrm>
            <a:off x="141213" y="373125"/>
            <a:ext cx="8861575" cy="43972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1" name="Shape 4131"/>
        <p:cNvGrpSpPr/>
        <p:nvPr/>
      </p:nvGrpSpPr>
      <p:grpSpPr>
        <a:xfrm>
          <a:off x="0" y="0"/>
          <a:ext cx="0" cy="0"/>
          <a:chOff x="0" y="0"/>
          <a:chExt cx="0" cy="0"/>
        </a:xfrm>
      </p:grpSpPr>
      <p:sp>
        <p:nvSpPr>
          <p:cNvPr id="4132" name="Google Shape;4132;p50"/>
          <p:cNvSpPr txBox="1"/>
          <p:nvPr>
            <p:ph idx="1" type="subTitle"/>
          </p:nvPr>
        </p:nvSpPr>
        <p:spPr>
          <a:xfrm>
            <a:off x="4730353" y="1429500"/>
            <a:ext cx="3693600" cy="25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50"/>
          <p:cNvSpPr txBox="1"/>
          <p:nvPr>
            <p:ph idx="2" type="subTitle"/>
          </p:nvPr>
        </p:nvSpPr>
        <p:spPr>
          <a:xfrm>
            <a:off x="720000" y="1429500"/>
            <a:ext cx="3693600" cy="25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134" name="Google Shape;4134;p50"/>
          <p:cNvPicPr preferRelativeResize="0"/>
          <p:nvPr/>
        </p:nvPicPr>
        <p:blipFill>
          <a:blip r:embed="rId3">
            <a:alphaModFix/>
          </a:blip>
          <a:stretch>
            <a:fillRect/>
          </a:stretch>
        </p:blipFill>
        <p:spPr>
          <a:xfrm>
            <a:off x="142125" y="322138"/>
            <a:ext cx="8859749" cy="4499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8" name="Shape 4138"/>
        <p:cNvGrpSpPr/>
        <p:nvPr/>
      </p:nvGrpSpPr>
      <p:grpSpPr>
        <a:xfrm>
          <a:off x="0" y="0"/>
          <a:ext cx="0" cy="0"/>
          <a:chOff x="0" y="0"/>
          <a:chExt cx="0" cy="0"/>
        </a:xfrm>
      </p:grpSpPr>
      <p:sp>
        <p:nvSpPr>
          <p:cNvPr id="4139" name="Google Shape;4139;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Worst Airports</a:t>
            </a:r>
            <a:endParaRPr/>
          </a:p>
        </p:txBody>
      </p:sp>
      <p:sp>
        <p:nvSpPr>
          <p:cNvPr id="4140" name="Google Shape;4140;p51"/>
          <p:cNvSpPr txBox="1"/>
          <p:nvPr>
            <p:ph idx="1" type="subTitle"/>
          </p:nvPr>
        </p:nvSpPr>
        <p:spPr>
          <a:xfrm>
            <a:off x="4893925" y="3432650"/>
            <a:ext cx="3693600" cy="10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Restricting to top 20% airports(82) by number of arrivals (&gt;90,000 arrival flights) which is 86.2% of the total arrivals</a:t>
            </a:r>
            <a:endParaRPr/>
          </a:p>
          <a:p>
            <a:pPr indent="0" lvl="0" marL="0" rtl="0" algn="l">
              <a:spcBef>
                <a:spcPts val="0"/>
              </a:spcBef>
              <a:spcAft>
                <a:spcPts val="0"/>
              </a:spcAft>
              <a:buNone/>
            </a:pPr>
            <a:r>
              <a:t/>
            </a:r>
            <a:endParaRPr/>
          </a:p>
        </p:txBody>
      </p:sp>
      <p:sp>
        <p:nvSpPr>
          <p:cNvPr id="4141" name="Google Shape;4141;p51"/>
          <p:cNvSpPr txBox="1"/>
          <p:nvPr>
            <p:ph idx="2" type="subTitle"/>
          </p:nvPr>
        </p:nvSpPr>
        <p:spPr>
          <a:xfrm>
            <a:off x="720000" y="1429500"/>
            <a:ext cx="4523100" cy="250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0000"/>
              </a:buClr>
              <a:buSzPts val="1800"/>
              <a:buAutoNum type="arabicPeriod"/>
            </a:pPr>
            <a:r>
              <a:rPr lang="en" sz="1800">
                <a:solidFill>
                  <a:srgbClr val="FF0000"/>
                </a:solidFill>
              </a:rPr>
              <a:t>San Juan, PR</a:t>
            </a:r>
            <a:endParaRPr sz="1800">
              <a:solidFill>
                <a:srgbClr val="FF0000"/>
              </a:solidFill>
            </a:endParaRPr>
          </a:p>
          <a:p>
            <a:pPr indent="-342900" lvl="0" marL="457200" rtl="0" algn="l">
              <a:spcBef>
                <a:spcPts val="0"/>
              </a:spcBef>
              <a:spcAft>
                <a:spcPts val="0"/>
              </a:spcAft>
              <a:buClr>
                <a:srgbClr val="FF0000"/>
              </a:buClr>
              <a:buSzPts val="1800"/>
              <a:buAutoNum type="arabicPeriod"/>
            </a:pPr>
            <a:r>
              <a:rPr lang="en" sz="1800">
                <a:solidFill>
                  <a:srgbClr val="FF0000"/>
                </a:solidFill>
              </a:rPr>
              <a:t>West Palm Beach/Palm Beach, FL</a:t>
            </a:r>
            <a:endParaRPr sz="1800">
              <a:solidFill>
                <a:srgbClr val="FF0000"/>
              </a:solidFill>
            </a:endParaRPr>
          </a:p>
          <a:p>
            <a:pPr indent="-342900" lvl="0" marL="457200" rtl="0" algn="l">
              <a:spcBef>
                <a:spcPts val="0"/>
              </a:spcBef>
              <a:spcAft>
                <a:spcPts val="0"/>
              </a:spcAft>
              <a:buClr>
                <a:srgbClr val="FF0000"/>
              </a:buClr>
              <a:buSzPts val="1800"/>
              <a:buAutoNum type="arabicPeriod"/>
            </a:pPr>
            <a:r>
              <a:rPr lang="en" sz="1800">
                <a:solidFill>
                  <a:srgbClr val="FF0000"/>
                </a:solidFill>
              </a:rPr>
              <a:t>Newark, NJ</a:t>
            </a:r>
            <a:endParaRPr sz="1800">
              <a:solidFill>
                <a:srgbClr val="FF0000"/>
              </a:solidFill>
            </a:endParaRPr>
          </a:p>
          <a:p>
            <a:pPr indent="-342900" lvl="0" marL="457200" rtl="0" algn="l">
              <a:spcBef>
                <a:spcPts val="0"/>
              </a:spcBef>
              <a:spcAft>
                <a:spcPts val="0"/>
              </a:spcAft>
              <a:buSzPts val="1800"/>
              <a:buAutoNum type="arabicPeriod"/>
            </a:pPr>
            <a:r>
              <a:rPr lang="en" sz="1800"/>
              <a:t>Las Vegas, NV</a:t>
            </a:r>
            <a:endParaRPr sz="1800"/>
          </a:p>
          <a:p>
            <a:pPr indent="-342900" lvl="0" marL="457200" rtl="0" algn="l">
              <a:spcBef>
                <a:spcPts val="0"/>
              </a:spcBef>
              <a:spcAft>
                <a:spcPts val="0"/>
              </a:spcAft>
              <a:buSzPts val="1800"/>
              <a:buAutoNum type="arabicPeriod"/>
            </a:pPr>
            <a:r>
              <a:rPr lang="en" sz="1800"/>
              <a:t>Fort Lauderdale, FL</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5" name="Shape 4145"/>
        <p:cNvGrpSpPr/>
        <p:nvPr/>
      </p:nvGrpSpPr>
      <p:grpSpPr>
        <a:xfrm>
          <a:off x="0" y="0"/>
          <a:ext cx="0" cy="0"/>
          <a:chOff x="0" y="0"/>
          <a:chExt cx="0" cy="0"/>
        </a:xfrm>
      </p:grpSpPr>
      <p:sp>
        <p:nvSpPr>
          <p:cNvPr id="4146" name="Google Shape;4146;p52"/>
          <p:cNvSpPr txBox="1"/>
          <p:nvPr>
            <p:ph idx="1" type="subTitle"/>
          </p:nvPr>
        </p:nvSpPr>
        <p:spPr>
          <a:xfrm>
            <a:off x="4730353" y="1429500"/>
            <a:ext cx="3693600" cy="25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52"/>
          <p:cNvSpPr txBox="1"/>
          <p:nvPr>
            <p:ph idx="2" type="subTitle"/>
          </p:nvPr>
        </p:nvSpPr>
        <p:spPr>
          <a:xfrm>
            <a:off x="720000" y="1429500"/>
            <a:ext cx="3693600" cy="25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148" name="Google Shape;4148;p52"/>
          <p:cNvPicPr preferRelativeResize="0"/>
          <p:nvPr/>
        </p:nvPicPr>
        <p:blipFill>
          <a:blip r:embed="rId3">
            <a:alphaModFix/>
          </a:blip>
          <a:stretch>
            <a:fillRect/>
          </a:stretch>
        </p:blipFill>
        <p:spPr>
          <a:xfrm>
            <a:off x="156225" y="434300"/>
            <a:ext cx="8831549" cy="4360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2" name="Shape 4152"/>
        <p:cNvGrpSpPr/>
        <p:nvPr/>
      </p:nvGrpSpPr>
      <p:grpSpPr>
        <a:xfrm>
          <a:off x="0" y="0"/>
          <a:ext cx="0" cy="0"/>
          <a:chOff x="0" y="0"/>
          <a:chExt cx="0" cy="0"/>
        </a:xfrm>
      </p:grpSpPr>
      <p:sp>
        <p:nvSpPr>
          <p:cNvPr id="4153" name="Google Shape;4153;p53"/>
          <p:cNvSpPr txBox="1"/>
          <p:nvPr>
            <p:ph idx="1" type="subTitle"/>
          </p:nvPr>
        </p:nvSpPr>
        <p:spPr>
          <a:xfrm>
            <a:off x="4730353" y="1429500"/>
            <a:ext cx="3693600" cy="25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53"/>
          <p:cNvSpPr txBox="1"/>
          <p:nvPr>
            <p:ph idx="2" type="subTitle"/>
          </p:nvPr>
        </p:nvSpPr>
        <p:spPr>
          <a:xfrm>
            <a:off x="720000" y="1429500"/>
            <a:ext cx="3693600" cy="25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155" name="Google Shape;4155;p53"/>
          <p:cNvPicPr preferRelativeResize="0"/>
          <p:nvPr/>
        </p:nvPicPr>
        <p:blipFill>
          <a:blip r:embed="rId3">
            <a:alphaModFix/>
          </a:blip>
          <a:stretch>
            <a:fillRect/>
          </a:stretch>
        </p:blipFill>
        <p:spPr>
          <a:xfrm>
            <a:off x="81400" y="306387"/>
            <a:ext cx="8981202" cy="453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ying Airplane Theme by Slidesgo">
  <a:themeElements>
    <a:clrScheme name="Simple Light">
      <a:dk1>
        <a:srgbClr val="13394F"/>
      </a:dk1>
      <a:lt1>
        <a:srgbClr val="C8EAFF"/>
      </a:lt1>
      <a:dk2>
        <a:srgbClr val="3992C8"/>
      </a:dk2>
      <a:lt2>
        <a:srgbClr val="326663"/>
      </a:lt2>
      <a:accent1>
        <a:srgbClr val="5C8988"/>
      </a:accent1>
      <a:accent2>
        <a:srgbClr val="A5A284"/>
      </a:accent2>
      <a:accent3>
        <a:srgbClr val="D6D4B2"/>
      </a:accent3>
      <a:accent4>
        <a:srgbClr val="F5E6E4"/>
      </a:accent4>
      <a:accent5>
        <a:srgbClr val="FFFFFF"/>
      </a:accent5>
      <a:accent6>
        <a:srgbClr val="FFFFFF"/>
      </a:accent6>
      <a:hlink>
        <a:srgbClr val="1339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