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98" d="100"/>
          <a:sy n="9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03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FDB8B1-A270-AB4B-B51C-32362D6D4D56}" type="datetimeFigureOut"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C723B93-4F44-1147-9B21-B94D45FF4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8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045029" y="1267098"/>
            <a:ext cx="9339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Choosing the Best Neighborhoods to Open a New Pizzeria</a:t>
            </a:r>
          </a:p>
          <a:p>
            <a:endParaRPr lang="en-US" sz="4000"/>
          </a:p>
          <a:p>
            <a:r>
              <a:rPr lang="en-US" sz="4000"/>
              <a:t>Data Science Capstone Project</a:t>
            </a:r>
          </a:p>
          <a:p>
            <a:endParaRPr lang="en-US" sz="4000"/>
          </a:p>
          <a:p>
            <a:r>
              <a:rPr lang="en-US" sz="4000"/>
              <a:t>1/2/2021</a:t>
            </a:r>
          </a:p>
        </p:txBody>
      </p:sp>
    </p:spTree>
    <p:extLst>
      <p:ext uri="{BB962C8B-B14F-4D97-AF65-F5344CB8AC3E}">
        <p14:creationId xmlns:p14="http://schemas.microsoft.com/office/powerpoint/2010/main" val="179388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114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Results: Neighborhoods with high demand,</a:t>
            </a:r>
          </a:p>
          <a:p>
            <a:r>
              <a:rPr lang="en-US" sz="4000"/>
              <a:t>And high potential for disruption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B9C6-FE5D-E944-BA0D-9F61B08424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577" y="2137409"/>
            <a:ext cx="9951720" cy="324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114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Results: Neighborhoods with high demand,</a:t>
            </a:r>
          </a:p>
          <a:p>
            <a:r>
              <a:rPr lang="en-US" sz="4000"/>
              <a:t>And high potential for disruption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C6579-6B41-8849-B85F-C77724EA66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2459" y="1702263"/>
            <a:ext cx="6502718" cy="48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0D1AE-1185-4148-9CB2-661036110851}"/>
              </a:ext>
            </a:extLst>
          </p:cNvPr>
          <p:cNvSpPr txBox="1"/>
          <p:nvPr/>
        </p:nvSpPr>
        <p:spPr>
          <a:xfrm>
            <a:off x="470264" y="509451"/>
            <a:ext cx="94444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Where to open a new pizzeria?</a:t>
            </a:r>
          </a:p>
          <a:p>
            <a:endParaRPr lang="en-US" sz="2800"/>
          </a:p>
          <a:p>
            <a:r>
              <a:rPr lang="en-US" sz="2800"/>
              <a:t>Criteria for neighborhood: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High demand for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Poor quality of existing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Use Foursquare data to identify suitable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945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933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NYC neighborhoods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C9C54-94BA-2F48-90B2-640D7E853E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9136" y="1501229"/>
            <a:ext cx="9763664" cy="50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933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Most common venues per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84622-AFBC-8346-B71D-10559EF8C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112" y="1496670"/>
            <a:ext cx="9836373" cy="41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933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Most common venues citywide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25C27-2506-C64E-816B-45E62B9FF7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206" y="1360033"/>
            <a:ext cx="9951720" cy="4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933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Distribution of pizza venue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88DE3-4299-AD4E-8B40-F0ED6B484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8450" y="1283243"/>
            <a:ext cx="8698956" cy="51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1011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Distribution of neighborhood average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00FE8-EC7C-1F46-8885-654059DCBB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5475" y="1295944"/>
            <a:ext cx="7064285" cy="49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1011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Relationship between quantity and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D771-C894-924F-9D46-0040CA51BD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9537" y="1267822"/>
            <a:ext cx="7365274" cy="48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B200-5AC8-3D4C-8630-633857302F20}"/>
              </a:ext>
            </a:extLst>
          </p:cNvPr>
          <p:cNvSpPr txBox="1"/>
          <p:nvPr/>
        </p:nvSpPr>
        <p:spPr>
          <a:xfrm>
            <a:off x="156754" y="261258"/>
            <a:ext cx="1011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Map of venue quantity and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A97DB-C232-4A46-9AFA-44337CEDA4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99903" y="1122136"/>
            <a:ext cx="8436428" cy="52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70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{96F4BAE5-DAEC-D64D-9EBD-C0937C8B8DA3}tf10001120</Template>
  <TotalTime>7</TotalTime>
  <Words>98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Spater</dc:creator>
  <cp:lastModifiedBy>Jeremy Spater</cp:lastModifiedBy>
  <cp:revision>13</cp:revision>
  <dcterms:created xsi:type="dcterms:W3CDTF">2021-01-01T16:53:36Z</dcterms:created>
  <dcterms:modified xsi:type="dcterms:W3CDTF">2021-01-01T17:01:14Z</dcterms:modified>
</cp:coreProperties>
</file>