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4987-8C80-47F8-B2C5-EB2073C8B662}" type="datetimeFigureOut">
              <a:rPr lang="en-US" smtClean="0"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9A53-BC9F-401F-A7F6-B45FC42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8" t="18032" r="26671" b="23627"/>
          <a:stretch/>
        </p:blipFill>
        <p:spPr bwMode="auto">
          <a:xfrm>
            <a:off x="297542" y="970501"/>
            <a:ext cx="7649029" cy="583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7171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&lt;Material Class&gt;</a:t>
            </a:r>
            <a:endParaRPr lang="en-US" dirty="0"/>
          </a:p>
          <a:p>
            <a:r>
              <a:rPr lang="en-US" dirty="0" smtClean="0"/>
              <a:t>STEP1. Set up basic </a:t>
            </a:r>
            <a:r>
              <a:rPr lang="en-US" dirty="0" smtClean="0"/>
              <a:t>materials within the project file </a:t>
            </a:r>
            <a:r>
              <a:rPr lang="en-US" dirty="0" smtClean="0"/>
              <a:t>to duplicate with ‘Material Class’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Note: Material Class name should follow this format :’CSI XX’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5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59130"/>
          <a:stretch/>
        </p:blipFill>
        <p:spPr bwMode="auto">
          <a:xfrm>
            <a:off x="152400" y="2895600"/>
            <a:ext cx="12801600" cy="32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78486" y="4800600"/>
            <a:ext cx="6858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53340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STEP2. Check all the material information in right format.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In C</a:t>
            </a:r>
            <a:r>
              <a:rPr lang="en-US" dirty="0">
                <a:solidFill>
                  <a:schemeClr val="accent5"/>
                </a:solidFill>
              </a:rPr>
              <a:t>:\</a:t>
            </a:r>
            <a:r>
              <a:rPr lang="en-US" dirty="0" smtClean="0">
                <a:solidFill>
                  <a:schemeClr val="accent5"/>
                </a:solidFill>
              </a:rPr>
              <a:t>RevitAPI\MaterialList.xlsx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Note1: Graphics section doesn’t allow to leave empty space. It should be filled with ‘0’ or </a:t>
            </a:r>
            <a:r>
              <a:rPr lang="en-US" sz="1600" dirty="0" smtClean="0">
                <a:solidFill>
                  <a:srgbClr val="FF0000"/>
                </a:solidFill>
              </a:rPr>
              <a:t>N/A.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Note2: Material Class values should be equivalent to basic material class that will be used for duplicate.</a:t>
            </a:r>
          </a:p>
        </p:txBody>
      </p:sp>
    </p:spTree>
    <p:extLst>
      <p:ext uri="{BB962C8B-B14F-4D97-AF65-F5344CB8AC3E}">
        <p14:creationId xmlns:p14="http://schemas.microsoft.com/office/powerpoint/2010/main" val="409240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" t="-36244" r="67959" b="42349"/>
          <a:stretch/>
        </p:blipFill>
        <p:spPr bwMode="auto">
          <a:xfrm>
            <a:off x="221343" y="-914400"/>
            <a:ext cx="2550886" cy="46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48734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STEP3. See if all the materials added successfully.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5" t="39619" r="44445" b="45868"/>
          <a:stretch/>
        </p:blipFill>
        <p:spPr bwMode="auto">
          <a:xfrm>
            <a:off x="221343" y="3963735"/>
            <a:ext cx="1981200" cy="14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17891" r="26599" b="23913"/>
          <a:stretch/>
        </p:blipFill>
        <p:spPr bwMode="auto">
          <a:xfrm>
            <a:off x="2895600" y="914400"/>
            <a:ext cx="6130814" cy="465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49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RCMS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Jensol Kim</dc:creator>
  <cp:lastModifiedBy>Jensol Kim</cp:lastModifiedBy>
  <cp:revision>4</cp:revision>
  <dcterms:created xsi:type="dcterms:W3CDTF">2010-06-29T18:58:08Z</dcterms:created>
  <dcterms:modified xsi:type="dcterms:W3CDTF">2010-06-30T14:27:24Z</dcterms:modified>
</cp:coreProperties>
</file>