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2" r:id="rId11"/>
  </p:sldMasterIdLst>
  <p:notesMasterIdLst>
    <p:notesMasterId r:id="rId13"/>
  </p:notesMasterIdLst>
  <p:sldIdLst>
    <p:sldId id="449" r:id="rId12"/>
  </p:sldIdLst>
  <p:sldSz cx="9144000" cy="5143500" type="screen16x9"/>
  <p:notesSz cx="6858000" cy="9144000"/>
  <p:custDataLst>
    <p:custData r:id="rId10"/>
    <p:custData r:id="rId2"/>
    <p:custData r:id="rId3"/>
    <p:custData r:id="rId5"/>
    <p:custData r:id="rId4"/>
    <p:custData r:id="rId6"/>
    <p:custData r:id="rId7"/>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ody Slides" id="{C56C952D-756C-427C-86BE-36141348B7B9}">
          <p14:sldIdLst>
            <p14:sldId id="449"/>
          </p14:sldIdLst>
        </p14:section>
        <p14:section name="Closing slides" id="{8B7253DF-8B6F-4FF4-A8F0-C9AE2EBDF997}">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C9027AA-8F9B-60B3-3C2B-781803360F28}" name="Vicki Getty" initials="VG" userId="S::vicki.getty@autodesk.com::8c8a0c08-56ca-4bd0-bce5-53f25764ccee" providerId="AD"/>
  <p188:author id="{779978FE-5F6E-91B0-4AD7-7934140970EB}" name="Richmond Pagaduan" initials="RP" userId="S::richmond.pagaduan@slidegenius.com::f41d69e1-9248-4a9d-8235-eb3bb2ab42f0"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8282"/>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69453"/>
  </p:normalViewPr>
  <p:slideViewPr>
    <p:cSldViewPr snapToGrid="0">
      <p:cViewPr varScale="1">
        <p:scale>
          <a:sx n="102" d="100"/>
          <a:sy n="102" d="100"/>
        </p:scale>
        <p:origin x="192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ustomXml" Target="../customXml/item8.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customXml" Target="../customXml/item7.xml"/><Relationship Id="rId12" Type="http://schemas.openxmlformats.org/officeDocument/2006/relationships/slide" Target="slides/slide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Master" Target="slideMasters/slideMaster1.xml"/><Relationship Id="rId5" Type="http://schemas.openxmlformats.org/officeDocument/2006/relationships/customXml" Target="../customXml/item5.xml"/><Relationship Id="rId15" Type="http://schemas.openxmlformats.org/officeDocument/2006/relationships/presProps" Target="presProps.xml"/><Relationship Id="rId10" Type="http://schemas.openxmlformats.org/officeDocument/2006/relationships/customXml" Target="../customXml/item10.xml"/><Relationship Id="rId19" Type="http://schemas.microsoft.com/office/2018/10/relationships/authors" Target="author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8B398B-3F25-4D8F-B9D2-FAAB6591A675}" type="datetimeFigureOut">
              <a:rPr lang="en-US" smtClean="0"/>
              <a:t>9/14/22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4BD6B2-2E3A-441A-A381-657CC07C5283}" type="slidenum">
              <a:rPr lang="en-US" smtClean="0"/>
              <a:t>‹#›</a:t>
            </a:fld>
            <a:endParaRPr lang="en-US"/>
          </a:p>
        </p:txBody>
      </p:sp>
    </p:spTree>
    <p:extLst>
      <p:ext uri="{BB962C8B-B14F-4D97-AF65-F5344CB8AC3E}">
        <p14:creationId xmlns:p14="http://schemas.microsoft.com/office/powerpoint/2010/main" val="3571640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Speaker notes: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As Andrew announced in his General Session, the Forge brand is evolving into </a:t>
            </a:r>
            <a:r>
              <a:rPr lang="en-US" sz="1200" b="0" i="1" u="none" strike="noStrike" kern="1200" dirty="0">
                <a:solidFill>
                  <a:schemeClr val="tx1"/>
                </a:solidFill>
                <a:effectLst/>
                <a:latin typeface="+mn-lt"/>
                <a:ea typeface="+mn-ea"/>
                <a:cs typeface="+mn-cs"/>
              </a:rPr>
              <a:t>Autodesk Platform Services</a:t>
            </a:r>
            <a:r>
              <a:rPr lang="en-US" sz="1200" b="0" i="0" u="none" strike="noStrike"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rtl="0" fontAlgn="base"/>
            <a:r>
              <a:rPr lang="en-US" sz="1200" b="0" i="0" u="none" strike="noStrike" kern="1200" dirty="0">
                <a:solidFill>
                  <a:schemeClr val="tx1"/>
                </a:solidFill>
                <a:effectLst/>
                <a:latin typeface="+mn-lt"/>
                <a:ea typeface="+mn-ea"/>
                <a:cs typeface="+mn-cs"/>
              </a:rPr>
              <a:t>Autodesk Platform Services consists of an evolving set of APIs and services to help you customize our products, create innovative workflows, and integrate other tools and data with our platform. In addition to web service APIs, Autodesk Platform Services (APS) offers an app marketplace of pre-built solutions that can help you quickly connect gaps, as well as a cloud information model that can streamline how teams create and share project data across project lifecycles.  </a:t>
            </a:r>
          </a:p>
          <a:p>
            <a:pPr rtl="0" fontAlgn="base"/>
            <a:r>
              <a:rPr lang="en-US" sz="1200" b="0" i="0" u="none" strike="noStrike" kern="1200" dirty="0">
                <a:solidFill>
                  <a:schemeClr val="tx1"/>
                </a:solidFill>
                <a:effectLst/>
                <a:latin typeface="+mn-lt"/>
                <a:ea typeface="+mn-ea"/>
                <a:cs typeface="+mn-cs"/>
              </a:rPr>
              <a:t> </a:t>
            </a:r>
          </a:p>
        </p:txBody>
      </p:sp>
      <p:sp>
        <p:nvSpPr>
          <p:cNvPr id="4" name="Slide Number Placeholder 3"/>
          <p:cNvSpPr>
            <a:spLocks noGrp="1"/>
          </p:cNvSpPr>
          <p:nvPr>
            <p:ph type="sldNum" sz="quarter" idx="5"/>
          </p:nvPr>
        </p:nvSpPr>
        <p:spPr/>
        <p:txBody>
          <a:bodyPr/>
          <a:lstStyle/>
          <a:p>
            <a:fld id="{6F4BD6B2-2E3A-441A-A381-657CC07C5283}" type="slidenum">
              <a:rPr lang="en-US" smtClean="0"/>
              <a:t>1</a:t>
            </a:fld>
            <a:endParaRPr lang="en-US"/>
          </a:p>
        </p:txBody>
      </p:sp>
    </p:spTree>
    <p:extLst>
      <p:ext uri="{BB962C8B-B14F-4D97-AF65-F5344CB8AC3E}">
        <p14:creationId xmlns:p14="http://schemas.microsoft.com/office/powerpoint/2010/main" val="19076398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Cover 2">
    <p:bg>
      <p:bgPr>
        <a:solidFill>
          <a:schemeClr val="bg1">
            <a:lumMod val="95000"/>
          </a:schemeClr>
        </a:solidFill>
        <a:effectLst/>
      </p:bgPr>
    </p:bg>
    <p:spTree>
      <p:nvGrpSpPr>
        <p:cNvPr id="1" name=""/>
        <p:cNvGrpSpPr/>
        <p:nvPr/>
      </p:nvGrpSpPr>
      <p:grpSpPr>
        <a:xfrm>
          <a:off x="0" y="0"/>
          <a:ext cx="0" cy="0"/>
          <a:chOff x="0" y="0"/>
          <a:chExt cx="0" cy="0"/>
        </a:xfrm>
      </p:grpSpPr>
      <p:pic>
        <p:nvPicPr>
          <p:cNvPr id="14" name="Picture 13" descr="A close-up of a pile of coins&#10;&#10;Description automatically generated with medium confidence">
            <a:extLst>
              <a:ext uri="{FF2B5EF4-FFF2-40B4-BE49-F238E27FC236}">
                <a16:creationId xmlns:a16="http://schemas.microsoft.com/office/drawing/2014/main" id="{5D71C9D0-D618-BB3B-7865-A72F353F09F0}"/>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89" t="696" r="3976" b="4654"/>
          <a:stretch/>
        </p:blipFill>
        <p:spPr>
          <a:xfrm>
            <a:off x="-1" y="169911"/>
            <a:ext cx="9155961" cy="4973590"/>
          </a:xfrm>
          <a:prstGeom prst="rect">
            <a:avLst/>
          </a:prstGeom>
        </p:spPr>
      </p:pic>
      <p:sp>
        <p:nvSpPr>
          <p:cNvPr id="11" name="Freeform: Shape 10">
            <a:extLst>
              <a:ext uri="{FF2B5EF4-FFF2-40B4-BE49-F238E27FC236}">
                <a16:creationId xmlns:a16="http://schemas.microsoft.com/office/drawing/2014/main" id="{4D8CA495-AF37-0B0F-0A45-6AFD37D8EA66}"/>
              </a:ext>
            </a:extLst>
          </p:cNvPr>
          <p:cNvSpPr/>
          <p:nvPr userDrawn="1"/>
        </p:nvSpPr>
        <p:spPr>
          <a:xfrm>
            <a:off x="0" y="0"/>
            <a:ext cx="9144000" cy="5143500"/>
          </a:xfrm>
          <a:custGeom>
            <a:avLst/>
            <a:gdLst>
              <a:gd name="connsiteX0" fmla="*/ 9144000 w 9144000"/>
              <a:gd name="connsiteY0" fmla="*/ 3426460 h 5143500"/>
              <a:gd name="connsiteX1" fmla="*/ 9144000 w 9144000"/>
              <a:gd name="connsiteY1" fmla="*/ 5143500 h 5143500"/>
              <a:gd name="connsiteX2" fmla="*/ 7950372 w 9144000"/>
              <a:gd name="connsiteY2" fmla="*/ 5143500 h 5143500"/>
              <a:gd name="connsiteX3" fmla="*/ 7951740 w 9144000"/>
              <a:gd name="connsiteY3" fmla="*/ 4629181 h 5143500"/>
              <a:gd name="connsiteX4" fmla="*/ 8300134 w 9144000"/>
              <a:gd name="connsiteY4" fmla="*/ 3932390 h 5143500"/>
              <a:gd name="connsiteX5" fmla="*/ 0 w 9144000"/>
              <a:gd name="connsiteY5" fmla="*/ 0 h 5143500"/>
              <a:gd name="connsiteX6" fmla="*/ 9144000 w 9144000"/>
              <a:gd name="connsiteY6" fmla="*/ 0 h 5143500"/>
              <a:gd name="connsiteX7" fmla="*/ 9144000 w 9144000"/>
              <a:gd name="connsiteY7" fmla="*/ 1099922 h 5143500"/>
              <a:gd name="connsiteX8" fmla="*/ 7946601 w 9144000"/>
              <a:gd name="connsiteY8" fmla="*/ 1099922 h 5143500"/>
              <a:gd name="connsiteX9" fmla="*/ 1446132 w 9144000"/>
              <a:gd name="connsiteY9" fmla="*/ 5143500 h 5143500"/>
              <a:gd name="connsiteX10" fmla="*/ 0 w 9144000"/>
              <a:gd name="connsiteY10"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44000" h="5143500">
                <a:moveTo>
                  <a:pt x="9144000" y="3426460"/>
                </a:moveTo>
                <a:lnTo>
                  <a:pt x="9144000" y="5143500"/>
                </a:lnTo>
                <a:lnTo>
                  <a:pt x="7950372" y="5143500"/>
                </a:lnTo>
                <a:lnTo>
                  <a:pt x="7951740" y="4629181"/>
                </a:lnTo>
                <a:cubicBezTo>
                  <a:pt x="7951740" y="4396897"/>
                  <a:pt x="8042150" y="4086842"/>
                  <a:pt x="8300134" y="3932390"/>
                </a:cubicBezTo>
                <a:close/>
                <a:moveTo>
                  <a:pt x="0" y="0"/>
                </a:moveTo>
                <a:lnTo>
                  <a:pt x="9144000" y="0"/>
                </a:lnTo>
                <a:lnTo>
                  <a:pt x="9144000" y="1099922"/>
                </a:lnTo>
                <a:lnTo>
                  <a:pt x="7946601" y="1099922"/>
                </a:lnTo>
                <a:lnTo>
                  <a:pt x="1446132" y="5143500"/>
                </a:lnTo>
                <a:lnTo>
                  <a:pt x="0" y="51435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err="1"/>
          </a:p>
        </p:txBody>
      </p:sp>
      <p:sp>
        <p:nvSpPr>
          <p:cNvPr id="3" name="Subtitle 2"/>
          <p:cNvSpPr>
            <a:spLocks noGrp="1"/>
          </p:cNvSpPr>
          <p:nvPr>
            <p:ph type="subTitle" idx="1" hasCustomPrompt="1"/>
          </p:nvPr>
        </p:nvSpPr>
        <p:spPr>
          <a:xfrm>
            <a:off x="366713" y="2863485"/>
            <a:ext cx="4205287" cy="249299"/>
          </a:xfrm>
        </p:spPr>
        <p:txBody>
          <a:bodyPr wrap="square">
            <a:spAutoFit/>
          </a:bodyPr>
          <a:lstStyle>
            <a:lvl1pPr marL="0" indent="0" algn="l">
              <a:lnSpc>
                <a:spcPct val="90000"/>
              </a:lnSpc>
              <a:buNone/>
              <a:defRPr sz="18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add subtitle</a:t>
            </a:r>
          </a:p>
        </p:txBody>
      </p:sp>
      <p:sp>
        <p:nvSpPr>
          <p:cNvPr id="6" name="Presenter Name 3">
            <a:extLst>
              <a:ext uri="{FF2B5EF4-FFF2-40B4-BE49-F238E27FC236}">
                <a16:creationId xmlns:a16="http://schemas.microsoft.com/office/drawing/2014/main" id="{C04F57AA-54B2-45D6-A733-72203FE0CF7A}"/>
              </a:ext>
            </a:extLst>
          </p:cNvPr>
          <p:cNvSpPr>
            <a:spLocks noGrp="1"/>
          </p:cNvSpPr>
          <p:nvPr>
            <p:ph type="body" sz="quarter" idx="11" hasCustomPrompt="1"/>
          </p:nvPr>
        </p:nvSpPr>
        <p:spPr>
          <a:xfrm>
            <a:off x="366712" y="3661114"/>
            <a:ext cx="3066036" cy="215444"/>
          </a:xfrm>
        </p:spPr>
        <p:txBody>
          <a:bodyPr wrap="square">
            <a:spAutoFit/>
          </a:bodyPr>
          <a:lstStyle>
            <a:lvl1pPr marL="0" indent="0">
              <a:buNone/>
              <a:defRPr sz="1400">
                <a:solidFill>
                  <a:schemeClr val="bg1"/>
                </a:solidFill>
              </a:defRPr>
            </a:lvl1pPr>
          </a:lstStyle>
          <a:p>
            <a:pPr lvl="0"/>
            <a:r>
              <a:rPr lang="en-US"/>
              <a:t>Presenter Name</a:t>
            </a:r>
          </a:p>
        </p:txBody>
      </p:sp>
      <p:sp>
        <p:nvSpPr>
          <p:cNvPr id="4" name="Title 3">
            <a:extLst>
              <a:ext uri="{FF2B5EF4-FFF2-40B4-BE49-F238E27FC236}">
                <a16:creationId xmlns:a16="http://schemas.microsoft.com/office/drawing/2014/main" id="{FDF33CCA-8B87-47DC-8089-42B74D56A63F}"/>
              </a:ext>
            </a:extLst>
          </p:cNvPr>
          <p:cNvSpPr>
            <a:spLocks noGrp="1"/>
          </p:cNvSpPr>
          <p:nvPr>
            <p:ph type="title" hasCustomPrompt="1"/>
          </p:nvPr>
        </p:nvSpPr>
        <p:spPr>
          <a:xfrm>
            <a:off x="368490" y="1064279"/>
            <a:ext cx="5065444" cy="1677382"/>
          </a:xfrm>
        </p:spPr>
        <p:txBody>
          <a:bodyPr anchor="b"/>
          <a:lstStyle>
            <a:lvl1pPr>
              <a:defRPr sz="4000">
                <a:solidFill>
                  <a:schemeClr val="bg1"/>
                </a:solidFill>
              </a:defRPr>
            </a:lvl1pPr>
          </a:lstStyle>
          <a:p>
            <a:r>
              <a:rPr lang="en-US"/>
              <a:t>Presentation title </a:t>
            </a:r>
            <a:br>
              <a:rPr lang="en-US"/>
            </a:br>
            <a:r>
              <a:rPr lang="en-US"/>
              <a:t>extends to two </a:t>
            </a:r>
            <a:br>
              <a:rPr lang="en-US"/>
            </a:br>
            <a:r>
              <a:rPr lang="en-US"/>
              <a:t>or more lines</a:t>
            </a:r>
          </a:p>
        </p:txBody>
      </p:sp>
      <p:sp>
        <p:nvSpPr>
          <p:cNvPr id="17" name="Presenter Info 4">
            <a:extLst>
              <a:ext uri="{FF2B5EF4-FFF2-40B4-BE49-F238E27FC236}">
                <a16:creationId xmlns:a16="http://schemas.microsoft.com/office/drawing/2014/main" id="{B35A8613-9365-4283-8C35-56DD98A96584}"/>
              </a:ext>
            </a:extLst>
          </p:cNvPr>
          <p:cNvSpPr>
            <a:spLocks noGrp="1"/>
          </p:cNvSpPr>
          <p:nvPr>
            <p:ph type="body" sz="quarter" idx="13" hasCustomPrompt="1"/>
          </p:nvPr>
        </p:nvSpPr>
        <p:spPr>
          <a:xfrm>
            <a:off x="366711" y="3874301"/>
            <a:ext cx="2788718" cy="169277"/>
          </a:xfrm>
        </p:spPr>
        <p:txBody>
          <a:bodyPr wrap="square">
            <a:spAutoFit/>
          </a:bodyPr>
          <a:lstStyle>
            <a:lvl1pPr marL="0" indent="0">
              <a:buNone/>
              <a:defRPr sz="1100">
                <a:solidFill>
                  <a:schemeClr val="bg1"/>
                </a:solidFill>
              </a:defRPr>
            </a:lvl1pPr>
          </a:lstStyle>
          <a:p>
            <a:pPr lvl="0"/>
            <a:r>
              <a:rPr lang="en-US"/>
              <a:t>Presenter Title | @</a:t>
            </a:r>
            <a:r>
              <a:rPr lang="en-US" err="1"/>
              <a:t>socialmedia</a:t>
            </a:r>
            <a:endParaRPr lang="en-US"/>
          </a:p>
        </p:txBody>
      </p:sp>
      <p:pic>
        <p:nvPicPr>
          <p:cNvPr id="16" name="Picture 15" descr="A picture containing text, clipart&#10;&#10;Description automatically generated">
            <a:extLst>
              <a:ext uri="{FF2B5EF4-FFF2-40B4-BE49-F238E27FC236}">
                <a16:creationId xmlns:a16="http://schemas.microsoft.com/office/drawing/2014/main" id="{D8486112-2EFC-435C-B697-BB91078CD6C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8490" y="363183"/>
            <a:ext cx="1618488" cy="292870"/>
          </a:xfrm>
          <a:prstGeom prst="rect">
            <a:avLst/>
          </a:prstGeom>
        </p:spPr>
      </p:pic>
      <p:sp>
        <p:nvSpPr>
          <p:cNvPr id="2" name="Footer Placeholder 1">
            <a:extLst>
              <a:ext uri="{FF2B5EF4-FFF2-40B4-BE49-F238E27FC236}">
                <a16:creationId xmlns:a16="http://schemas.microsoft.com/office/drawing/2014/main" id="{1DC8D606-ECD9-58E0-1060-8B4EBB8A3A70}"/>
              </a:ext>
            </a:extLst>
          </p:cNvPr>
          <p:cNvSpPr>
            <a:spLocks noGrp="1"/>
          </p:cNvSpPr>
          <p:nvPr>
            <p:ph type="ftr" sz="quarter" idx="14"/>
          </p:nvPr>
        </p:nvSpPr>
        <p:spPr>
          <a:xfrm>
            <a:off x="6245472" y="4857750"/>
            <a:ext cx="2712791" cy="152400"/>
          </a:xfrm>
        </p:spPr>
        <p:txBody>
          <a:bodyPr/>
          <a:lstStyle/>
          <a:p>
            <a:pPr algn="r"/>
            <a:endParaRPr lang="en-US"/>
          </a:p>
        </p:txBody>
      </p:sp>
    </p:spTree>
    <p:extLst>
      <p:ext uri="{BB962C8B-B14F-4D97-AF65-F5344CB8AC3E}">
        <p14:creationId xmlns:p14="http://schemas.microsoft.com/office/powerpoint/2010/main" val="1595899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W Half">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114E864-FC08-4CE9-9CF7-93596052A70B}"/>
              </a:ext>
              <a:ext uri="{C183D7F6-B498-43B3-948B-1728B52AA6E4}">
                <adec:decorative xmlns:adec="http://schemas.microsoft.com/office/drawing/2017/decorative" val="1"/>
              </a:ext>
            </a:extLst>
          </p:cNvPr>
          <p:cNvSpPr/>
          <p:nvPr userDrawn="1"/>
        </p:nvSpPr>
        <p:spPr>
          <a:xfrm>
            <a:off x="4572000" y="0"/>
            <a:ext cx="45720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 name="Title 1"/>
          <p:cNvSpPr>
            <a:spLocks noGrp="1"/>
          </p:cNvSpPr>
          <p:nvPr>
            <p:ph type="title"/>
          </p:nvPr>
        </p:nvSpPr>
        <p:spPr>
          <a:xfrm>
            <a:off x="368490" y="365760"/>
            <a:ext cx="3835210" cy="313163"/>
          </a:xfrm>
        </p:spPr>
        <p:txBody>
          <a:bodyPr/>
          <a:lstStyle>
            <a:lvl1pPr>
              <a:defRPr sz="2200" b="1" i="0">
                <a:latin typeface="+mj-lt"/>
              </a:defRPr>
            </a:lvl1pPr>
          </a:lstStyle>
          <a:p>
            <a:r>
              <a:rPr lang="en-US"/>
              <a:t>Click to edit Master title</a:t>
            </a:r>
          </a:p>
        </p:txBody>
      </p:sp>
      <p:sp>
        <p:nvSpPr>
          <p:cNvPr id="5" name="Content Placeholder 2">
            <a:extLst>
              <a:ext uri="{FF2B5EF4-FFF2-40B4-BE49-F238E27FC236}">
                <a16:creationId xmlns:a16="http://schemas.microsoft.com/office/drawing/2014/main" id="{51F35BFC-45DA-41CB-B411-40026E11E6F4}"/>
              </a:ext>
            </a:extLst>
          </p:cNvPr>
          <p:cNvSpPr>
            <a:spLocks noGrp="1"/>
          </p:cNvSpPr>
          <p:nvPr>
            <p:ph idx="1"/>
          </p:nvPr>
        </p:nvSpPr>
        <p:spPr>
          <a:xfrm>
            <a:off x="368490" y="1188720"/>
            <a:ext cx="3835210" cy="35890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0">
            <a:extLst>
              <a:ext uri="{FF2B5EF4-FFF2-40B4-BE49-F238E27FC236}">
                <a16:creationId xmlns:a16="http://schemas.microsoft.com/office/drawing/2014/main" id="{3AB4C02E-8D38-49A2-8468-4C52ACE25582}"/>
              </a:ext>
            </a:extLst>
          </p:cNvPr>
          <p:cNvSpPr>
            <a:spLocks noGrp="1"/>
          </p:cNvSpPr>
          <p:nvPr>
            <p:ph type="body" sz="quarter" idx="12" hasCustomPrompt="1"/>
          </p:nvPr>
        </p:nvSpPr>
        <p:spPr>
          <a:xfrm>
            <a:off x="4940300" y="365760"/>
            <a:ext cx="3835400" cy="313163"/>
          </a:xfrm>
        </p:spPr>
        <p:txBody>
          <a:bodyPr vert="horz" wrap="square" lIns="0" tIns="0" rIns="0" bIns="0" rtlCol="0" anchor="t" anchorCtr="0">
            <a:spAutoFit/>
          </a:bodyPr>
          <a:lstStyle>
            <a:lvl1pPr marL="0" indent="0">
              <a:buNone/>
              <a:defRPr lang="en-US" sz="2200" b="1" i="0" dirty="0" smtClean="0">
                <a:solidFill>
                  <a:schemeClr val="bg1"/>
                </a:solidFill>
                <a:latin typeface="+mj-lt"/>
                <a:ea typeface="+mj-ea"/>
                <a:cs typeface="+mj-cs"/>
              </a:defRPr>
            </a:lvl1pPr>
            <a:lvl2pPr>
              <a:defRPr lang="en-US" sz="1800" dirty="0" smtClean="0"/>
            </a:lvl2pPr>
            <a:lvl3pPr>
              <a:defRPr lang="en-US" sz="1800" dirty="0" smtClean="0"/>
            </a:lvl3pPr>
            <a:lvl4pPr>
              <a:defRPr lang="en-US" sz="1800" dirty="0" smtClean="0"/>
            </a:lvl4pPr>
            <a:lvl5pPr>
              <a:defRPr lang="en-US" sz="1800" dirty="0"/>
            </a:lvl5pPr>
          </a:lstStyle>
          <a:p>
            <a:pPr marL="114300" lvl="0" indent="-342900">
              <a:lnSpc>
                <a:spcPct val="90000"/>
              </a:lnSpc>
              <a:spcBef>
                <a:spcPct val="0"/>
              </a:spcBef>
            </a:pPr>
            <a:r>
              <a:rPr lang="en-US"/>
              <a:t>Click to add title</a:t>
            </a:r>
          </a:p>
        </p:txBody>
      </p:sp>
      <p:sp>
        <p:nvSpPr>
          <p:cNvPr id="7" name="Content Placeholder 2">
            <a:extLst>
              <a:ext uri="{FF2B5EF4-FFF2-40B4-BE49-F238E27FC236}">
                <a16:creationId xmlns:a16="http://schemas.microsoft.com/office/drawing/2014/main" id="{B02560BD-FF7E-43D5-95BA-1D2D492F2E93}"/>
              </a:ext>
            </a:extLst>
          </p:cNvPr>
          <p:cNvSpPr>
            <a:spLocks noGrp="1"/>
          </p:cNvSpPr>
          <p:nvPr>
            <p:ph idx="11"/>
          </p:nvPr>
        </p:nvSpPr>
        <p:spPr>
          <a:xfrm>
            <a:off x="4940302" y="1188720"/>
            <a:ext cx="3835398" cy="3589020"/>
          </a:xfrm>
        </p:spPr>
        <p:txBody>
          <a:bodyPr/>
          <a:lstStyle>
            <a:lvl1pPr>
              <a:buClr>
                <a:schemeClr val="bg2"/>
              </a:buClr>
              <a:defRPr>
                <a:solidFill>
                  <a:schemeClr val="bg1"/>
                </a:solidFill>
              </a:defRPr>
            </a:lvl1pPr>
            <a:lvl2pPr>
              <a:buClr>
                <a:schemeClr val="bg2"/>
              </a:buClr>
              <a:defRPr>
                <a:solidFill>
                  <a:schemeClr val="bg1"/>
                </a:solidFill>
              </a:defRPr>
            </a:lvl2pPr>
            <a:lvl3pPr>
              <a:buClr>
                <a:schemeClr val="bg2"/>
              </a:buClr>
              <a:defRPr>
                <a:solidFill>
                  <a:schemeClr val="bg1"/>
                </a:solidFill>
              </a:defRPr>
            </a:lvl3pPr>
            <a:lvl4pPr>
              <a:buClr>
                <a:schemeClr val="bg2"/>
              </a:buClr>
              <a:defRPr>
                <a:solidFill>
                  <a:schemeClr val="bg1"/>
                </a:solidFill>
              </a:defRPr>
            </a:lvl4pPr>
            <a:lvl5pPr>
              <a:buClr>
                <a:schemeClr val="bg2"/>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1">
            <a:extLst>
              <a:ext uri="{FF2B5EF4-FFF2-40B4-BE49-F238E27FC236}">
                <a16:creationId xmlns:a16="http://schemas.microsoft.com/office/drawing/2014/main" id="{9A02D82A-EAAB-E5AD-4051-119DE76C196E}"/>
              </a:ext>
            </a:extLst>
          </p:cNvPr>
          <p:cNvSpPr>
            <a:spLocks noGrp="1"/>
          </p:cNvSpPr>
          <p:nvPr>
            <p:ph type="ftr" sz="quarter" idx="10"/>
          </p:nvPr>
        </p:nvSpPr>
        <p:spPr>
          <a:xfrm>
            <a:off x="4571999" y="4857750"/>
            <a:ext cx="2712791" cy="152400"/>
          </a:xfrm>
        </p:spPr>
        <p:txBody>
          <a:bodyPr/>
          <a:lstStyle/>
          <a:p>
            <a:pPr algn="r"/>
            <a:endParaRPr lang="en-US"/>
          </a:p>
        </p:txBody>
      </p:sp>
      <p:pic>
        <p:nvPicPr>
          <p:cNvPr id="9" name="Picture 8">
            <a:extLst>
              <a:ext uri="{FF2B5EF4-FFF2-40B4-BE49-F238E27FC236}">
                <a16:creationId xmlns:a16="http://schemas.microsoft.com/office/drawing/2014/main" id="{92D8C821-BBA4-9BCF-0942-D4342314DD96}"/>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7470528" y="4928616"/>
            <a:ext cx="1487735" cy="80468"/>
          </a:xfrm>
          <a:prstGeom prst="rect">
            <a:avLst/>
          </a:prstGeom>
        </p:spPr>
      </p:pic>
      <p:sp>
        <p:nvSpPr>
          <p:cNvPr id="10" name="Subtitle 2">
            <a:extLst>
              <a:ext uri="{FF2B5EF4-FFF2-40B4-BE49-F238E27FC236}">
                <a16:creationId xmlns:a16="http://schemas.microsoft.com/office/drawing/2014/main" id="{5061776B-34CC-3280-0B9C-617EDBD76274}"/>
              </a:ext>
            </a:extLst>
          </p:cNvPr>
          <p:cNvSpPr>
            <a:spLocks noGrp="1"/>
          </p:cNvSpPr>
          <p:nvPr>
            <p:ph type="body" sz="quarter" idx="13" hasCustomPrompt="1"/>
          </p:nvPr>
        </p:nvSpPr>
        <p:spPr>
          <a:xfrm>
            <a:off x="368490" y="779463"/>
            <a:ext cx="3835210" cy="246221"/>
          </a:xfrm>
        </p:spPr>
        <p:txBody>
          <a:bodyPr wrap="square" tIns="0">
            <a:spAutoFit/>
          </a:bodyPr>
          <a:lstStyle>
            <a:lvl1pPr marL="0" indent="0">
              <a:buNone/>
              <a:defRPr sz="1600" b="1"/>
            </a:lvl1pPr>
          </a:lstStyle>
          <a:p>
            <a:pPr lvl="0"/>
            <a:r>
              <a:rPr lang="en-US"/>
              <a:t>Subtitle if needed</a:t>
            </a:r>
          </a:p>
        </p:txBody>
      </p:sp>
      <p:sp>
        <p:nvSpPr>
          <p:cNvPr id="12" name="Subtitle 2">
            <a:extLst>
              <a:ext uri="{FF2B5EF4-FFF2-40B4-BE49-F238E27FC236}">
                <a16:creationId xmlns:a16="http://schemas.microsoft.com/office/drawing/2014/main" id="{07A87E10-96F9-6317-F941-18DCB381840F}"/>
              </a:ext>
            </a:extLst>
          </p:cNvPr>
          <p:cNvSpPr>
            <a:spLocks noGrp="1"/>
          </p:cNvSpPr>
          <p:nvPr>
            <p:ph type="body" sz="quarter" idx="14" hasCustomPrompt="1"/>
          </p:nvPr>
        </p:nvSpPr>
        <p:spPr>
          <a:xfrm>
            <a:off x="4940395" y="779384"/>
            <a:ext cx="3835210" cy="246221"/>
          </a:xfrm>
        </p:spPr>
        <p:txBody>
          <a:bodyPr wrap="square" tIns="0">
            <a:spAutoFit/>
          </a:bodyPr>
          <a:lstStyle>
            <a:lvl1pPr marL="0" indent="0">
              <a:buNone/>
              <a:defRPr sz="1600" b="1">
                <a:solidFill>
                  <a:schemeClr val="bg1"/>
                </a:solidFill>
              </a:defRPr>
            </a:lvl1pPr>
          </a:lstStyle>
          <a:p>
            <a:pPr lvl="0"/>
            <a:r>
              <a:rPr lang="en-US"/>
              <a:t>Subtitle if needed</a:t>
            </a:r>
          </a:p>
        </p:txBody>
      </p:sp>
    </p:spTree>
    <p:extLst>
      <p:ext uri="{BB962C8B-B14F-4D97-AF65-F5344CB8AC3E}">
        <p14:creationId xmlns:p14="http://schemas.microsoft.com/office/powerpoint/2010/main" val="30905530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3" pos="1512">
          <p15:clr>
            <a:srgbClr val="FDE53C"/>
          </p15:clr>
        </p15:guide>
        <p15:guide id="4" pos="2796">
          <p15:clr>
            <a:srgbClr val="FDE53C"/>
          </p15:clr>
        </p15:guide>
        <p15:guide id="5" pos="2963">
          <p15:clr>
            <a:srgbClr val="FDE53C"/>
          </p15:clr>
        </p15:guide>
        <p15:guide id="6" pos="4245">
          <p15:clr>
            <a:srgbClr val="FDE53C"/>
          </p15:clr>
        </p15:guide>
        <p15:guide id="12" pos="1967">
          <p15:clr>
            <a:srgbClr val="5ACBF0"/>
          </p15:clr>
        </p15:guide>
        <p15:guide id="16" pos="3792">
          <p15:clr>
            <a:srgbClr val="5ACBF0"/>
          </p15:clr>
        </p15:guide>
        <p15:guide id="19" pos="1880">
          <p15:clr>
            <a:srgbClr val="5ACBF0"/>
          </p15:clr>
        </p15:guide>
        <p15:guide id="20" pos="2054">
          <p15:clr>
            <a:srgbClr val="5ACBF0"/>
          </p15:clr>
        </p15:guide>
        <p15:guide id="21" pos="3879">
          <p15:clr>
            <a:srgbClr val="5ACBF0"/>
          </p15:clr>
        </p15:guide>
        <p15:guide id="22" pos="3705">
          <p15:clr>
            <a:srgbClr val="5ACBF0"/>
          </p15:clr>
        </p15:guide>
        <p15:guide id="23" pos="1599">
          <p15:clr>
            <a:srgbClr val="FDE53C"/>
          </p15:clr>
        </p15:guide>
        <p15:guide id="24" pos="1425">
          <p15:clr>
            <a:srgbClr val="FDE53C"/>
          </p15:clr>
        </p15:guide>
        <p15:guide id="25" pos="4334">
          <p15:clr>
            <a:srgbClr val="FDE53C"/>
          </p15:clr>
        </p15:guide>
        <p15:guide id="26" pos="4160">
          <p15:clr>
            <a:srgbClr val="FDE53C"/>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Keyword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8300" y="1276658"/>
            <a:ext cx="8407400" cy="2768600"/>
          </a:xfrm>
        </p:spPr>
        <p:txBody>
          <a:bodyPr bIns="182880" anchor="ctr"/>
          <a:lstStyle>
            <a:lvl1pPr marL="0" marR="0" indent="0" algn="ctr" defTabSz="685800" rtl="0" eaLnBrk="1" fontAlgn="auto" latinLnBrk="0" hangingPunct="1">
              <a:lnSpc>
                <a:spcPct val="90000"/>
              </a:lnSpc>
              <a:spcBef>
                <a:spcPct val="0"/>
              </a:spcBef>
              <a:spcAft>
                <a:spcPts val="0"/>
              </a:spcAft>
              <a:buClrTx/>
              <a:buSzTx/>
              <a:buFontTx/>
              <a:buNone/>
              <a:tabLst/>
              <a:defRPr sz="6600" b="1" i="0" baseline="0">
                <a:latin typeface="+mj-lt"/>
                <a:cs typeface="Artifakt ElementOfc" panose="020B0504020101020102" pitchFamily="34" charset="77"/>
              </a:defRPr>
            </a:lvl1pPr>
          </a:lstStyle>
          <a:p>
            <a:r>
              <a:rPr lang="en-US" dirty="0"/>
              <a:t>Keyword slide</a:t>
            </a:r>
          </a:p>
        </p:txBody>
      </p:sp>
      <p:sp>
        <p:nvSpPr>
          <p:cNvPr id="3" name="Footer Placeholder 2">
            <a:extLst>
              <a:ext uri="{FF2B5EF4-FFF2-40B4-BE49-F238E27FC236}">
                <a16:creationId xmlns:a16="http://schemas.microsoft.com/office/drawing/2014/main" id="{18FA04CC-FB2C-DAE0-CEC4-437D3FCB6347}"/>
              </a:ext>
            </a:extLst>
          </p:cNvPr>
          <p:cNvSpPr>
            <a:spLocks noGrp="1"/>
          </p:cNvSpPr>
          <p:nvPr>
            <p:ph type="ftr" sz="quarter" idx="10"/>
          </p:nvPr>
        </p:nvSpPr>
        <p:spPr/>
        <p:txBody>
          <a:bodyPr/>
          <a:lstStyle/>
          <a:p>
            <a:pPr algn="r"/>
            <a:endParaRPr lang="en-US"/>
          </a:p>
        </p:txBody>
      </p:sp>
    </p:spTree>
    <p:extLst>
      <p:ext uri="{BB962C8B-B14F-4D97-AF65-F5344CB8AC3E}">
        <p14:creationId xmlns:p14="http://schemas.microsoft.com/office/powerpoint/2010/main" val="32492797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Keyword Slide (Dark)">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4749D5E-706A-764C-0C81-C41E0449DA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70528" y="4928616"/>
            <a:ext cx="1487735" cy="80468"/>
          </a:xfrm>
          <a:prstGeom prst="rect">
            <a:avLst/>
          </a:prstGeom>
        </p:spPr>
      </p:pic>
      <p:sp>
        <p:nvSpPr>
          <p:cNvPr id="3" name="Footer Placeholder 2">
            <a:extLst>
              <a:ext uri="{FF2B5EF4-FFF2-40B4-BE49-F238E27FC236}">
                <a16:creationId xmlns:a16="http://schemas.microsoft.com/office/drawing/2014/main" id="{49B76581-CAE1-9095-1588-F0896CE02849}"/>
              </a:ext>
            </a:extLst>
          </p:cNvPr>
          <p:cNvSpPr>
            <a:spLocks noGrp="1"/>
          </p:cNvSpPr>
          <p:nvPr>
            <p:ph type="ftr" sz="quarter" idx="10"/>
          </p:nvPr>
        </p:nvSpPr>
        <p:spPr/>
        <p:txBody>
          <a:bodyPr/>
          <a:lstStyle/>
          <a:p>
            <a:pPr algn="r"/>
            <a:endParaRPr lang="en-US"/>
          </a:p>
        </p:txBody>
      </p:sp>
      <p:sp>
        <p:nvSpPr>
          <p:cNvPr id="5" name="Title 1">
            <a:extLst>
              <a:ext uri="{FF2B5EF4-FFF2-40B4-BE49-F238E27FC236}">
                <a16:creationId xmlns:a16="http://schemas.microsoft.com/office/drawing/2014/main" id="{3A01E963-11C8-F6B1-C689-DFD62B094723}"/>
              </a:ext>
            </a:extLst>
          </p:cNvPr>
          <p:cNvSpPr txBox="1">
            <a:spLocks/>
          </p:cNvSpPr>
          <p:nvPr userDrawn="1"/>
        </p:nvSpPr>
        <p:spPr>
          <a:xfrm>
            <a:off x="368300" y="855552"/>
            <a:ext cx="8410574" cy="3432395"/>
          </a:xfrm>
          <a:prstGeom prst="rect">
            <a:avLst/>
          </a:prstGeom>
        </p:spPr>
        <p:txBody>
          <a:bodyPr vert="horz" wrap="square" lIns="0" tIns="0" rIns="0" bIns="0" rtlCol="0" anchor="ctr" anchorCtr="0">
            <a:normAutofit/>
          </a:bodyPr>
          <a:lstStyle>
            <a:lvl1pPr algn="ctr" defTabSz="685800" rtl="0" eaLnBrk="1" latinLnBrk="0" hangingPunct="1">
              <a:lnSpc>
                <a:spcPct val="90000"/>
              </a:lnSpc>
              <a:spcBef>
                <a:spcPct val="0"/>
              </a:spcBef>
              <a:buNone/>
              <a:defRPr sz="6600" b="1" i="0" kern="1200">
                <a:solidFill>
                  <a:schemeClr val="bg1"/>
                </a:solidFill>
                <a:latin typeface="+mj-lt"/>
                <a:ea typeface="+mj-ea"/>
                <a:cs typeface="+mj-cs"/>
              </a:defRPr>
            </a:lvl1pPr>
          </a:lstStyle>
          <a:p>
            <a:r>
              <a:rPr lang="en-US"/>
              <a:t>Keyword slide</a:t>
            </a:r>
            <a:endParaRPr lang="en-US" dirty="0"/>
          </a:p>
        </p:txBody>
      </p:sp>
    </p:spTree>
    <p:extLst>
      <p:ext uri="{BB962C8B-B14F-4D97-AF65-F5344CB8AC3E}">
        <p14:creationId xmlns:p14="http://schemas.microsoft.com/office/powerpoint/2010/main" val="42644265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Text, and Image Right">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a:xfrm>
            <a:off x="5486400" y="0"/>
            <a:ext cx="3657600" cy="5143500"/>
          </a:xfrm>
          <a:solidFill>
            <a:schemeClr val="bg1">
              <a:lumMod val="95000"/>
            </a:schemeClr>
          </a:solidFill>
        </p:spPr>
        <p:txBody>
          <a:bodyPr anchor="ctr"/>
          <a:lstStyle>
            <a:lvl1pPr marL="0" indent="0" algn="ctr">
              <a:buFontTx/>
              <a:buNone/>
              <a:defRPr/>
            </a:lvl1pPr>
          </a:lstStyle>
          <a:p>
            <a:r>
              <a:rPr lang="en-US"/>
              <a:t>Click icon to add picture</a:t>
            </a:r>
          </a:p>
        </p:txBody>
      </p:sp>
      <p:sp>
        <p:nvSpPr>
          <p:cNvPr id="3" name="Content Placeholder 2"/>
          <p:cNvSpPr>
            <a:spLocks noGrp="1"/>
          </p:cNvSpPr>
          <p:nvPr>
            <p:ph sz="half" idx="1"/>
          </p:nvPr>
        </p:nvSpPr>
        <p:spPr>
          <a:xfrm>
            <a:off x="368490" y="1188720"/>
            <a:ext cx="4779582" cy="3591243"/>
          </a:xfrm>
        </p:spPr>
        <p:txBody>
          <a:bodyPr/>
          <a:lstStyle>
            <a:lvl1pPr>
              <a:defRPr b="0" i="0">
                <a:latin typeface="Artifakt ElementOfc" panose="020B0504020101020102" pitchFamily="34" charset="77"/>
                <a:cs typeface="Artifakt ElementOfc" panose="020B0504020101020102" pitchFamily="34" charset="77"/>
              </a:defRPr>
            </a:lvl1pPr>
            <a:lvl2pPr>
              <a:defRPr b="0" i="0">
                <a:latin typeface="Artifakt ElementOfc" panose="020B0504020101020102" pitchFamily="34" charset="77"/>
                <a:cs typeface="Artifakt ElementOfc" panose="020B0504020101020102" pitchFamily="34" charset="77"/>
              </a:defRPr>
            </a:lvl2pPr>
            <a:lvl3pPr>
              <a:defRPr b="0" i="0">
                <a:latin typeface="Artifakt ElementOfc" panose="020B0504020101020102" pitchFamily="34" charset="77"/>
                <a:cs typeface="Artifakt ElementOfc" panose="020B0504020101020102" pitchFamily="34" charset="77"/>
              </a:defRPr>
            </a:lvl3pPr>
            <a:lvl4pPr>
              <a:defRPr b="0" i="0">
                <a:latin typeface="Artifakt ElementOfc" panose="020B0504020101020102" pitchFamily="34" charset="77"/>
                <a:cs typeface="Artifakt ElementOfc" panose="020B0504020101020102" pitchFamily="34" charset="77"/>
              </a:defRPr>
            </a:lvl4pPr>
            <a:lvl5pPr>
              <a:defRPr b="0" i="0">
                <a:latin typeface="Artifakt ElementOfc" panose="020B0504020101020102" pitchFamily="34" charset="77"/>
                <a:cs typeface="Artifakt ElementOfc" panose="020B0504020101020102" pitchFamily="34" charset="77"/>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ubtitle 2">
            <a:extLst>
              <a:ext uri="{FF2B5EF4-FFF2-40B4-BE49-F238E27FC236}">
                <a16:creationId xmlns:a16="http://schemas.microsoft.com/office/drawing/2014/main" id="{9690218A-C998-401E-9134-3E7395F5E51E}"/>
              </a:ext>
            </a:extLst>
          </p:cNvPr>
          <p:cNvSpPr>
            <a:spLocks noGrp="1"/>
          </p:cNvSpPr>
          <p:nvPr>
            <p:ph type="body" sz="quarter" idx="13" hasCustomPrompt="1"/>
          </p:nvPr>
        </p:nvSpPr>
        <p:spPr>
          <a:xfrm>
            <a:off x="368490" y="779463"/>
            <a:ext cx="4779582" cy="246221"/>
          </a:xfrm>
        </p:spPr>
        <p:txBody>
          <a:bodyPr wrap="square" tIns="0">
            <a:spAutoFit/>
          </a:bodyPr>
          <a:lstStyle>
            <a:lvl1pPr marL="0" indent="0">
              <a:buNone/>
              <a:defRPr sz="1600" b="1"/>
            </a:lvl1pPr>
          </a:lstStyle>
          <a:p>
            <a:pPr lvl="0"/>
            <a:r>
              <a:rPr lang="en-US"/>
              <a:t>Subtitle if needed</a:t>
            </a:r>
          </a:p>
        </p:txBody>
      </p:sp>
      <p:sp>
        <p:nvSpPr>
          <p:cNvPr id="5" name="Title 4">
            <a:extLst>
              <a:ext uri="{FF2B5EF4-FFF2-40B4-BE49-F238E27FC236}">
                <a16:creationId xmlns:a16="http://schemas.microsoft.com/office/drawing/2014/main" id="{E35C293E-CE22-4735-8489-55E79C065D77}"/>
              </a:ext>
            </a:extLst>
          </p:cNvPr>
          <p:cNvSpPr>
            <a:spLocks noGrp="1"/>
          </p:cNvSpPr>
          <p:nvPr>
            <p:ph type="title" hasCustomPrompt="1"/>
          </p:nvPr>
        </p:nvSpPr>
        <p:spPr>
          <a:xfrm>
            <a:off x="368490" y="365760"/>
            <a:ext cx="4779582" cy="398571"/>
          </a:xfrm>
        </p:spPr>
        <p:txBody>
          <a:bodyPr/>
          <a:lstStyle/>
          <a:p>
            <a:r>
              <a:rPr lang="en-US"/>
              <a:t>Click to edit title</a:t>
            </a:r>
            <a:endParaRPr lang="en-PH"/>
          </a:p>
        </p:txBody>
      </p:sp>
      <p:sp>
        <p:nvSpPr>
          <p:cNvPr id="2" name="Footer Placeholder 1">
            <a:extLst>
              <a:ext uri="{FF2B5EF4-FFF2-40B4-BE49-F238E27FC236}">
                <a16:creationId xmlns:a16="http://schemas.microsoft.com/office/drawing/2014/main" id="{5E485876-0B3C-0974-16AD-0CB9123F1D9A}"/>
              </a:ext>
            </a:extLst>
          </p:cNvPr>
          <p:cNvSpPr>
            <a:spLocks noGrp="1"/>
          </p:cNvSpPr>
          <p:nvPr>
            <p:ph type="ftr" sz="quarter" idx="14"/>
          </p:nvPr>
        </p:nvSpPr>
        <p:spPr>
          <a:xfrm>
            <a:off x="2435281" y="4857750"/>
            <a:ext cx="2712791" cy="152400"/>
          </a:xfrm>
        </p:spPr>
        <p:txBody>
          <a:bodyPr/>
          <a:lstStyle/>
          <a:p>
            <a:pPr algn="r"/>
            <a:endParaRPr lang="en-US"/>
          </a:p>
        </p:txBody>
      </p:sp>
    </p:spTree>
    <p:extLst>
      <p:ext uri="{BB962C8B-B14F-4D97-AF65-F5344CB8AC3E}">
        <p14:creationId xmlns:p14="http://schemas.microsoft.com/office/powerpoint/2010/main" val="41260018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 2 Column">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1F35BFC-45DA-41CB-B411-40026E11E6F4}"/>
              </a:ext>
            </a:extLst>
          </p:cNvPr>
          <p:cNvSpPr>
            <a:spLocks noGrp="1"/>
          </p:cNvSpPr>
          <p:nvPr>
            <p:ph idx="1"/>
          </p:nvPr>
        </p:nvSpPr>
        <p:spPr>
          <a:xfrm>
            <a:off x="368490" y="1188720"/>
            <a:ext cx="4070160" cy="35890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2">
            <a:extLst>
              <a:ext uri="{FF2B5EF4-FFF2-40B4-BE49-F238E27FC236}">
                <a16:creationId xmlns:a16="http://schemas.microsoft.com/office/drawing/2014/main" id="{B02560BD-FF7E-43D5-95BA-1D2D492F2E93}"/>
              </a:ext>
            </a:extLst>
          </p:cNvPr>
          <p:cNvSpPr>
            <a:spLocks noGrp="1"/>
          </p:cNvSpPr>
          <p:nvPr>
            <p:ph idx="11"/>
          </p:nvPr>
        </p:nvSpPr>
        <p:spPr>
          <a:xfrm>
            <a:off x="4705540" y="1188720"/>
            <a:ext cx="4070160" cy="35890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AB6B8D3B-32FF-45CF-8B27-0FFD6F05C29C}"/>
              </a:ext>
            </a:extLst>
          </p:cNvPr>
          <p:cNvSpPr>
            <a:spLocks noGrp="1"/>
          </p:cNvSpPr>
          <p:nvPr>
            <p:ph type="title"/>
          </p:nvPr>
        </p:nvSpPr>
        <p:spPr/>
        <p:txBody>
          <a:bodyPr/>
          <a:lstStyle/>
          <a:p>
            <a:r>
              <a:rPr lang="en-US"/>
              <a:t>Click to edit Master title style</a:t>
            </a:r>
          </a:p>
        </p:txBody>
      </p:sp>
      <p:sp>
        <p:nvSpPr>
          <p:cNvPr id="2" name="Footer Placeholder 1">
            <a:extLst>
              <a:ext uri="{FF2B5EF4-FFF2-40B4-BE49-F238E27FC236}">
                <a16:creationId xmlns:a16="http://schemas.microsoft.com/office/drawing/2014/main" id="{C10B3465-93EE-FA57-4D0E-FF1A82CEFC42}"/>
              </a:ext>
            </a:extLst>
          </p:cNvPr>
          <p:cNvSpPr>
            <a:spLocks noGrp="1"/>
          </p:cNvSpPr>
          <p:nvPr>
            <p:ph type="ftr" sz="quarter" idx="12"/>
          </p:nvPr>
        </p:nvSpPr>
        <p:spPr/>
        <p:txBody>
          <a:bodyPr/>
          <a:lstStyle/>
          <a:p>
            <a:pPr algn="r"/>
            <a:endParaRPr lang="en-US"/>
          </a:p>
        </p:txBody>
      </p:sp>
      <p:sp>
        <p:nvSpPr>
          <p:cNvPr id="6" name="Subtitle 2">
            <a:extLst>
              <a:ext uri="{FF2B5EF4-FFF2-40B4-BE49-F238E27FC236}">
                <a16:creationId xmlns:a16="http://schemas.microsoft.com/office/drawing/2014/main" id="{2AC99E8A-348F-FFE5-1018-1226A43430C3}"/>
              </a:ext>
            </a:extLst>
          </p:cNvPr>
          <p:cNvSpPr>
            <a:spLocks noGrp="1"/>
          </p:cNvSpPr>
          <p:nvPr>
            <p:ph type="body" sz="quarter" idx="13" hasCustomPrompt="1"/>
          </p:nvPr>
        </p:nvSpPr>
        <p:spPr>
          <a:xfrm>
            <a:off x="368490" y="779463"/>
            <a:ext cx="8407020" cy="246221"/>
          </a:xfrm>
        </p:spPr>
        <p:txBody>
          <a:bodyPr wrap="square" tIns="0">
            <a:spAutoFit/>
          </a:bodyPr>
          <a:lstStyle>
            <a:lvl1pPr marL="0" indent="0">
              <a:buNone/>
              <a:defRPr sz="1600" b="1"/>
            </a:lvl1pPr>
          </a:lstStyle>
          <a:p>
            <a:pPr lvl="0"/>
            <a:r>
              <a:rPr lang="en-US"/>
              <a:t>Subtitle if needed</a:t>
            </a:r>
          </a:p>
        </p:txBody>
      </p:sp>
    </p:spTree>
    <p:extLst>
      <p:ext uri="{BB962C8B-B14F-4D97-AF65-F5344CB8AC3E}">
        <p14:creationId xmlns:p14="http://schemas.microsoft.com/office/powerpoint/2010/main" val="6059256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3" pos="1512">
          <p15:clr>
            <a:srgbClr val="FDE53C"/>
          </p15:clr>
        </p15:guide>
        <p15:guide id="4" pos="2796">
          <p15:clr>
            <a:srgbClr val="FDE53C"/>
          </p15:clr>
        </p15:guide>
        <p15:guide id="5" pos="2963">
          <p15:clr>
            <a:srgbClr val="FDE53C"/>
          </p15:clr>
        </p15:guide>
        <p15:guide id="6" pos="4245">
          <p15:clr>
            <a:srgbClr val="FDE53C"/>
          </p15:clr>
        </p15:guide>
        <p15:guide id="12" pos="1967">
          <p15:clr>
            <a:srgbClr val="5ACBF0"/>
          </p15:clr>
        </p15:guide>
        <p15:guide id="16" pos="3792">
          <p15:clr>
            <a:srgbClr val="5ACBF0"/>
          </p15:clr>
        </p15:guide>
        <p15:guide id="19" pos="1880">
          <p15:clr>
            <a:srgbClr val="5ACBF0"/>
          </p15:clr>
        </p15:guide>
        <p15:guide id="20" pos="2054">
          <p15:clr>
            <a:srgbClr val="5ACBF0"/>
          </p15:clr>
        </p15:guide>
        <p15:guide id="21" pos="3879">
          <p15:clr>
            <a:srgbClr val="5ACBF0"/>
          </p15:clr>
        </p15:guide>
        <p15:guide id="22" pos="3705">
          <p15:clr>
            <a:srgbClr val="5ACBF0"/>
          </p15:clr>
        </p15:guide>
        <p15:guide id="23" pos="1599">
          <p15:clr>
            <a:srgbClr val="FDE53C"/>
          </p15:clr>
        </p15:guide>
        <p15:guide id="24" pos="1425">
          <p15:clr>
            <a:srgbClr val="FDE53C"/>
          </p15:clr>
        </p15:guide>
        <p15:guide id="25" pos="4334">
          <p15:clr>
            <a:srgbClr val="FDE53C"/>
          </p15:clr>
        </p15:guide>
        <p15:guide id="26" pos="4160">
          <p15:clr>
            <a:srgbClr val="FDE53C"/>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Text, and Image">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1F35BFC-45DA-41CB-B411-40026E11E6F4}"/>
              </a:ext>
            </a:extLst>
          </p:cNvPr>
          <p:cNvSpPr>
            <a:spLocks noGrp="1"/>
          </p:cNvSpPr>
          <p:nvPr>
            <p:ph idx="1"/>
          </p:nvPr>
        </p:nvSpPr>
        <p:spPr>
          <a:xfrm>
            <a:off x="368490" y="1188719"/>
            <a:ext cx="4070160" cy="35912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Picture Placeholder 3">
            <a:extLst>
              <a:ext uri="{FF2B5EF4-FFF2-40B4-BE49-F238E27FC236}">
                <a16:creationId xmlns:a16="http://schemas.microsoft.com/office/drawing/2014/main" id="{E5AD3FD9-5B0C-46BE-A071-C012F798CB75}"/>
              </a:ext>
              <a:ext uri="{C183D7F6-B498-43B3-948B-1728B52AA6E4}">
                <adec:decorative xmlns:adec="http://schemas.microsoft.com/office/drawing/2017/decorative" val="1"/>
              </a:ext>
            </a:extLst>
          </p:cNvPr>
          <p:cNvSpPr>
            <a:spLocks noGrp="1"/>
          </p:cNvSpPr>
          <p:nvPr>
            <p:ph type="pic" sz="quarter" idx="11"/>
          </p:nvPr>
        </p:nvSpPr>
        <p:spPr>
          <a:xfrm>
            <a:off x="4705352" y="1198644"/>
            <a:ext cx="4070349" cy="3579096"/>
          </a:xfrm>
          <a:solidFill>
            <a:schemeClr val="bg1">
              <a:lumMod val="95000"/>
            </a:schemeClr>
          </a:solidFill>
        </p:spPr>
        <p:txBody>
          <a:bodyPr anchor="ctr"/>
          <a:lstStyle>
            <a:lvl1pPr marL="0" indent="0" algn="ctr">
              <a:buNone/>
              <a:defRPr/>
            </a:lvl1pPr>
          </a:lstStyle>
          <a:p>
            <a:r>
              <a:rPr lang="en-US"/>
              <a:t>Click icon to add picture</a:t>
            </a:r>
          </a:p>
        </p:txBody>
      </p:sp>
      <p:sp>
        <p:nvSpPr>
          <p:cNvPr id="9" name="Source Placeholder 4">
            <a:extLst>
              <a:ext uri="{FF2B5EF4-FFF2-40B4-BE49-F238E27FC236}">
                <a16:creationId xmlns:a16="http://schemas.microsoft.com/office/drawing/2014/main" id="{03FF4FC4-D5A3-4522-B317-5ACF8C2D3396}"/>
              </a:ext>
              <a:ext uri="{C183D7F6-B498-43B3-948B-1728B52AA6E4}">
                <adec:decorative xmlns:adec="http://schemas.microsoft.com/office/drawing/2017/decorative" val="1"/>
              </a:ext>
            </a:extLst>
          </p:cNvPr>
          <p:cNvSpPr>
            <a:spLocks noGrp="1"/>
          </p:cNvSpPr>
          <p:nvPr>
            <p:ph type="body" sz="quarter" idx="12" hasCustomPrompt="1"/>
          </p:nvPr>
        </p:nvSpPr>
        <p:spPr>
          <a:xfrm>
            <a:off x="4703763" y="4593074"/>
            <a:ext cx="4071938" cy="184666"/>
          </a:xfrm>
        </p:spPr>
        <p:txBody>
          <a:bodyPr wrap="square" lIns="73152" tIns="45720" rIns="73152" bIns="45720" anchor="b">
            <a:spAutoFit/>
          </a:bodyPr>
          <a:lstStyle>
            <a:lvl1pPr marL="0" indent="0">
              <a:buNone/>
              <a:defRPr sz="600">
                <a:solidFill>
                  <a:schemeClr val="bg1"/>
                </a:solidFill>
              </a:defRPr>
            </a:lvl1pPr>
            <a:lvl5pPr>
              <a:defRPr/>
            </a:lvl5pPr>
          </a:lstStyle>
          <a:p>
            <a:pPr lvl="0"/>
            <a:r>
              <a:rPr lang="en-US"/>
              <a:t>Image credit </a:t>
            </a:r>
          </a:p>
        </p:txBody>
      </p:sp>
      <p:sp>
        <p:nvSpPr>
          <p:cNvPr id="3" name="Title 2">
            <a:extLst>
              <a:ext uri="{FF2B5EF4-FFF2-40B4-BE49-F238E27FC236}">
                <a16:creationId xmlns:a16="http://schemas.microsoft.com/office/drawing/2014/main" id="{10A08727-C71E-42EA-9BA8-41D00FAA1156}"/>
              </a:ext>
            </a:extLst>
          </p:cNvPr>
          <p:cNvSpPr>
            <a:spLocks noGrp="1"/>
          </p:cNvSpPr>
          <p:nvPr>
            <p:ph type="title"/>
          </p:nvPr>
        </p:nvSpPr>
        <p:spPr/>
        <p:txBody>
          <a:bodyPr/>
          <a:lstStyle/>
          <a:p>
            <a:r>
              <a:rPr lang="en-US"/>
              <a:t>Click to edit Master title style</a:t>
            </a:r>
          </a:p>
        </p:txBody>
      </p:sp>
      <p:sp>
        <p:nvSpPr>
          <p:cNvPr id="2" name="Footer Placeholder 1">
            <a:extLst>
              <a:ext uri="{FF2B5EF4-FFF2-40B4-BE49-F238E27FC236}">
                <a16:creationId xmlns:a16="http://schemas.microsoft.com/office/drawing/2014/main" id="{D639F497-D062-34F5-559D-83FC0CD77899}"/>
              </a:ext>
            </a:extLst>
          </p:cNvPr>
          <p:cNvSpPr>
            <a:spLocks noGrp="1"/>
          </p:cNvSpPr>
          <p:nvPr>
            <p:ph type="ftr" sz="quarter" idx="13"/>
          </p:nvPr>
        </p:nvSpPr>
        <p:spPr/>
        <p:txBody>
          <a:bodyPr/>
          <a:lstStyle/>
          <a:p>
            <a:pPr algn="r"/>
            <a:endParaRPr lang="en-US"/>
          </a:p>
        </p:txBody>
      </p:sp>
      <p:sp>
        <p:nvSpPr>
          <p:cNvPr id="7" name="Subtitle 2">
            <a:extLst>
              <a:ext uri="{FF2B5EF4-FFF2-40B4-BE49-F238E27FC236}">
                <a16:creationId xmlns:a16="http://schemas.microsoft.com/office/drawing/2014/main" id="{4B312D07-3188-4B88-E890-7AF1304BF9E4}"/>
              </a:ext>
            </a:extLst>
          </p:cNvPr>
          <p:cNvSpPr>
            <a:spLocks noGrp="1"/>
          </p:cNvSpPr>
          <p:nvPr>
            <p:ph type="body" sz="quarter" idx="14" hasCustomPrompt="1"/>
          </p:nvPr>
        </p:nvSpPr>
        <p:spPr>
          <a:xfrm>
            <a:off x="368490" y="779463"/>
            <a:ext cx="8407020" cy="246221"/>
          </a:xfrm>
        </p:spPr>
        <p:txBody>
          <a:bodyPr wrap="square" tIns="0">
            <a:spAutoFit/>
          </a:bodyPr>
          <a:lstStyle>
            <a:lvl1pPr marL="0" indent="0">
              <a:buNone/>
              <a:defRPr sz="1600" b="1"/>
            </a:lvl1pPr>
          </a:lstStyle>
          <a:p>
            <a:pPr lvl="0"/>
            <a:r>
              <a:rPr lang="en-US"/>
              <a:t>Subtitle if needed</a:t>
            </a:r>
          </a:p>
        </p:txBody>
      </p:sp>
    </p:spTree>
    <p:extLst>
      <p:ext uri="{BB962C8B-B14F-4D97-AF65-F5344CB8AC3E}">
        <p14:creationId xmlns:p14="http://schemas.microsoft.com/office/powerpoint/2010/main" val="31079154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3" pos="1512">
          <p15:clr>
            <a:srgbClr val="FDE53C"/>
          </p15:clr>
        </p15:guide>
        <p15:guide id="4" pos="2796">
          <p15:clr>
            <a:srgbClr val="FDE53C"/>
          </p15:clr>
        </p15:guide>
        <p15:guide id="5" pos="2963">
          <p15:clr>
            <a:srgbClr val="FDE53C"/>
          </p15:clr>
        </p15:guide>
        <p15:guide id="6" pos="4245">
          <p15:clr>
            <a:srgbClr val="FDE53C"/>
          </p15:clr>
        </p15:guide>
        <p15:guide id="12" pos="1967">
          <p15:clr>
            <a:srgbClr val="5ACBF0"/>
          </p15:clr>
        </p15:guide>
        <p15:guide id="16" pos="3792">
          <p15:clr>
            <a:srgbClr val="5ACBF0"/>
          </p15:clr>
        </p15:guide>
        <p15:guide id="19" pos="1880">
          <p15:clr>
            <a:srgbClr val="5ACBF0"/>
          </p15:clr>
        </p15:guide>
        <p15:guide id="20" pos="2054">
          <p15:clr>
            <a:srgbClr val="5ACBF0"/>
          </p15:clr>
        </p15:guide>
        <p15:guide id="21" pos="3879">
          <p15:clr>
            <a:srgbClr val="5ACBF0"/>
          </p15:clr>
        </p15:guide>
        <p15:guide id="22" pos="3705">
          <p15:clr>
            <a:srgbClr val="5ACBF0"/>
          </p15:clr>
        </p15:guide>
        <p15:guide id="23" pos="1599">
          <p15:clr>
            <a:srgbClr val="FDE53C"/>
          </p15:clr>
        </p15:guide>
        <p15:guide id="24" pos="1425">
          <p15:clr>
            <a:srgbClr val="FDE53C"/>
          </p15:clr>
        </p15:guide>
        <p15:guide id="25" pos="4334">
          <p15:clr>
            <a:srgbClr val="FDE53C"/>
          </p15:clr>
        </p15:guide>
        <p15:guide id="26" pos="4160">
          <p15:clr>
            <a:srgbClr val="FDE53C"/>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 Right">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E9524391-095F-4CD4-BE48-73B0890652AF}"/>
              </a:ext>
            </a:extLst>
          </p:cNvPr>
          <p:cNvSpPr>
            <a:spLocks noGrp="1"/>
          </p:cNvSpPr>
          <p:nvPr>
            <p:ph type="title"/>
          </p:nvPr>
        </p:nvSpPr>
        <p:spPr>
          <a:xfrm>
            <a:off x="368490" y="365760"/>
            <a:ext cx="5513198" cy="398571"/>
          </a:xfrm>
        </p:spPr>
        <p:txBody>
          <a:bodyPr/>
          <a:lstStyle>
            <a:lvl1pPr>
              <a:defRPr b="1" i="0">
                <a:latin typeface="+mj-lt"/>
              </a:defRPr>
            </a:lvl1pPr>
          </a:lstStyle>
          <a:p>
            <a:r>
              <a:rPr lang="en-US"/>
              <a:t>Click to edit Master title style</a:t>
            </a:r>
          </a:p>
        </p:txBody>
      </p:sp>
      <p:sp>
        <p:nvSpPr>
          <p:cNvPr id="10" name="Subtitle 2">
            <a:extLst>
              <a:ext uri="{FF2B5EF4-FFF2-40B4-BE49-F238E27FC236}">
                <a16:creationId xmlns:a16="http://schemas.microsoft.com/office/drawing/2014/main" id="{2894BEB0-D61D-4A64-9596-8FB93E85A09C}"/>
              </a:ext>
            </a:extLst>
          </p:cNvPr>
          <p:cNvSpPr>
            <a:spLocks noGrp="1"/>
          </p:cNvSpPr>
          <p:nvPr>
            <p:ph type="body" sz="quarter" idx="13" hasCustomPrompt="1"/>
          </p:nvPr>
        </p:nvSpPr>
        <p:spPr>
          <a:xfrm>
            <a:off x="368490" y="779463"/>
            <a:ext cx="5513198" cy="246221"/>
          </a:xfrm>
        </p:spPr>
        <p:txBody>
          <a:bodyPr wrap="square" tIns="0">
            <a:spAutoFit/>
          </a:bodyPr>
          <a:lstStyle>
            <a:lvl1pPr marL="0" indent="0">
              <a:buNone/>
              <a:defRPr sz="1600" b="1"/>
            </a:lvl1pPr>
          </a:lstStyle>
          <a:p>
            <a:pPr lvl="0"/>
            <a:r>
              <a:rPr lang="en-US"/>
              <a:t>Subtitle if needed</a:t>
            </a:r>
          </a:p>
        </p:txBody>
      </p:sp>
      <p:sp>
        <p:nvSpPr>
          <p:cNvPr id="12" name="Content Placeholder 2">
            <a:extLst>
              <a:ext uri="{FF2B5EF4-FFF2-40B4-BE49-F238E27FC236}">
                <a16:creationId xmlns:a16="http://schemas.microsoft.com/office/drawing/2014/main" id="{D986A320-6B07-4EBA-AB8F-5A9D885F7A07}"/>
              </a:ext>
            </a:extLst>
          </p:cNvPr>
          <p:cNvSpPr>
            <a:spLocks noGrp="1"/>
          </p:cNvSpPr>
          <p:nvPr>
            <p:ph idx="1"/>
          </p:nvPr>
        </p:nvSpPr>
        <p:spPr>
          <a:xfrm>
            <a:off x="368490" y="1188720"/>
            <a:ext cx="5513198" cy="35890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Picture Placeholder 3">
            <a:extLst>
              <a:ext uri="{FF2B5EF4-FFF2-40B4-BE49-F238E27FC236}">
                <a16:creationId xmlns:a16="http://schemas.microsoft.com/office/drawing/2014/main" id="{C0214854-A06E-40D3-B4BA-EB33E4C2924C}"/>
              </a:ext>
              <a:ext uri="{C183D7F6-B498-43B3-948B-1728B52AA6E4}">
                <adec:decorative xmlns:adec="http://schemas.microsoft.com/office/drawing/2017/decorative" val="1"/>
              </a:ext>
            </a:extLst>
          </p:cNvPr>
          <p:cNvSpPr>
            <a:spLocks noGrp="1"/>
          </p:cNvSpPr>
          <p:nvPr>
            <p:ph type="pic" sz="quarter" idx="15"/>
          </p:nvPr>
        </p:nvSpPr>
        <p:spPr>
          <a:xfrm>
            <a:off x="6157913" y="0"/>
            <a:ext cx="2986087" cy="5143500"/>
          </a:xfrm>
          <a:solidFill>
            <a:schemeClr val="bg1">
              <a:lumMod val="95000"/>
            </a:schemeClr>
          </a:solidFill>
        </p:spPr>
        <p:txBody>
          <a:bodyPr anchor="ctr"/>
          <a:lstStyle>
            <a:lvl1pPr marL="0" indent="0" algn="ctr">
              <a:buNone/>
              <a:defRPr/>
            </a:lvl1pPr>
          </a:lstStyle>
          <a:p>
            <a:r>
              <a:rPr lang="en-US"/>
              <a:t>Click icon to add picture</a:t>
            </a:r>
          </a:p>
        </p:txBody>
      </p:sp>
      <p:sp>
        <p:nvSpPr>
          <p:cNvPr id="14" name="Source Placeholder 4">
            <a:extLst>
              <a:ext uri="{FF2B5EF4-FFF2-40B4-BE49-F238E27FC236}">
                <a16:creationId xmlns:a16="http://schemas.microsoft.com/office/drawing/2014/main" id="{B254615C-9E8E-41CB-A701-F4F8C722A3BD}"/>
              </a:ext>
              <a:ext uri="{C183D7F6-B498-43B3-948B-1728B52AA6E4}">
                <adec:decorative xmlns:adec="http://schemas.microsoft.com/office/drawing/2017/decorative" val="1"/>
              </a:ext>
            </a:extLst>
          </p:cNvPr>
          <p:cNvSpPr>
            <a:spLocks noGrp="1"/>
          </p:cNvSpPr>
          <p:nvPr>
            <p:ph type="body" sz="quarter" idx="12" hasCustomPrompt="1"/>
          </p:nvPr>
        </p:nvSpPr>
        <p:spPr>
          <a:xfrm>
            <a:off x="6342062" y="4917817"/>
            <a:ext cx="2617787" cy="92333"/>
          </a:xfrm>
        </p:spPr>
        <p:txBody>
          <a:bodyPr wrap="square" lIns="0" tIns="0" rIns="0" bIns="0" anchor="b">
            <a:spAutoFit/>
          </a:bodyPr>
          <a:lstStyle>
            <a:lvl1pPr marL="0" indent="0" algn="l">
              <a:buNone/>
              <a:defRPr sz="600">
                <a:solidFill>
                  <a:schemeClr val="bg1"/>
                </a:solidFill>
              </a:defRPr>
            </a:lvl1pPr>
            <a:lvl5pPr>
              <a:defRPr/>
            </a:lvl5pPr>
          </a:lstStyle>
          <a:p>
            <a:pPr lvl="0"/>
            <a:r>
              <a:rPr lang="en-US"/>
              <a:t>Image credit </a:t>
            </a:r>
          </a:p>
        </p:txBody>
      </p:sp>
      <p:sp>
        <p:nvSpPr>
          <p:cNvPr id="2" name="Footer Placeholder 1">
            <a:extLst>
              <a:ext uri="{FF2B5EF4-FFF2-40B4-BE49-F238E27FC236}">
                <a16:creationId xmlns:a16="http://schemas.microsoft.com/office/drawing/2014/main" id="{0FFD5E29-0144-82B6-4462-96D414E3F545}"/>
              </a:ext>
            </a:extLst>
          </p:cNvPr>
          <p:cNvSpPr>
            <a:spLocks noGrp="1"/>
          </p:cNvSpPr>
          <p:nvPr>
            <p:ph type="ftr" sz="quarter" idx="16"/>
          </p:nvPr>
        </p:nvSpPr>
        <p:spPr>
          <a:xfrm>
            <a:off x="3168897" y="4857750"/>
            <a:ext cx="2712791" cy="152400"/>
          </a:xfrm>
        </p:spPr>
        <p:txBody>
          <a:bodyPr/>
          <a:lstStyle/>
          <a:p>
            <a:pPr algn="r"/>
            <a:endParaRPr lang="en-US"/>
          </a:p>
        </p:txBody>
      </p:sp>
    </p:spTree>
    <p:extLst>
      <p:ext uri="{BB962C8B-B14F-4D97-AF65-F5344CB8AC3E}">
        <p14:creationId xmlns:p14="http://schemas.microsoft.com/office/powerpoint/2010/main" val="23893067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3" pos="1512">
          <p15:clr>
            <a:srgbClr val="FDE53C"/>
          </p15:clr>
        </p15:guide>
        <p15:guide id="4" pos="2796">
          <p15:clr>
            <a:srgbClr val="FDE53C"/>
          </p15:clr>
        </p15:guide>
        <p15:guide id="5" pos="2963">
          <p15:clr>
            <a:srgbClr val="FDE53C"/>
          </p15:clr>
        </p15:guide>
        <p15:guide id="6" pos="4245">
          <p15:clr>
            <a:srgbClr val="FDE53C"/>
          </p15:clr>
        </p15:guide>
        <p15:guide id="12" pos="1967">
          <p15:clr>
            <a:srgbClr val="5ACBF0"/>
          </p15:clr>
        </p15:guide>
        <p15:guide id="16" pos="3792">
          <p15:clr>
            <a:srgbClr val="5ACBF0"/>
          </p15:clr>
        </p15:guide>
        <p15:guide id="19" pos="1880">
          <p15:clr>
            <a:srgbClr val="5ACBF0"/>
          </p15:clr>
        </p15:guide>
        <p15:guide id="20" pos="2054">
          <p15:clr>
            <a:srgbClr val="5ACBF0"/>
          </p15:clr>
        </p15:guide>
        <p15:guide id="21" pos="3879">
          <p15:clr>
            <a:srgbClr val="5ACBF0"/>
          </p15:clr>
        </p15:guide>
        <p15:guide id="22" pos="3705">
          <p15:clr>
            <a:srgbClr val="5ACBF0"/>
          </p15:clr>
        </p15:guide>
        <p15:guide id="23" pos="1599">
          <p15:clr>
            <a:srgbClr val="FDE53C"/>
          </p15:clr>
        </p15:guide>
        <p15:guide id="24" pos="1425">
          <p15:clr>
            <a:srgbClr val="FDE53C"/>
          </p15:clr>
        </p15:guide>
        <p15:guide id="25" pos="4334">
          <p15:clr>
            <a:srgbClr val="FDE53C"/>
          </p15:clr>
        </p15:guide>
        <p15:guide id="26" pos="4160">
          <p15:clr>
            <a:srgbClr val="FDE53C"/>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 Left">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E9524391-095F-4CD4-BE48-73B0890652AF}"/>
              </a:ext>
            </a:extLst>
          </p:cNvPr>
          <p:cNvSpPr>
            <a:spLocks noGrp="1"/>
          </p:cNvSpPr>
          <p:nvPr>
            <p:ph type="title"/>
          </p:nvPr>
        </p:nvSpPr>
        <p:spPr>
          <a:xfrm>
            <a:off x="3263201" y="365760"/>
            <a:ext cx="5513198" cy="398571"/>
          </a:xfrm>
        </p:spPr>
        <p:txBody>
          <a:bodyPr/>
          <a:lstStyle>
            <a:lvl1pPr>
              <a:defRPr b="1" i="0">
                <a:latin typeface="+mj-lt"/>
              </a:defRPr>
            </a:lvl1pPr>
          </a:lstStyle>
          <a:p>
            <a:r>
              <a:rPr lang="en-US"/>
              <a:t>Click to edit Master title style</a:t>
            </a:r>
          </a:p>
        </p:txBody>
      </p:sp>
      <p:sp>
        <p:nvSpPr>
          <p:cNvPr id="10" name="Subtitle 2">
            <a:extLst>
              <a:ext uri="{FF2B5EF4-FFF2-40B4-BE49-F238E27FC236}">
                <a16:creationId xmlns:a16="http://schemas.microsoft.com/office/drawing/2014/main" id="{2894BEB0-D61D-4A64-9596-8FB93E85A09C}"/>
              </a:ext>
            </a:extLst>
          </p:cNvPr>
          <p:cNvSpPr>
            <a:spLocks noGrp="1"/>
          </p:cNvSpPr>
          <p:nvPr>
            <p:ph type="body" sz="quarter" idx="13" hasCustomPrompt="1"/>
          </p:nvPr>
        </p:nvSpPr>
        <p:spPr>
          <a:xfrm>
            <a:off x="3263201" y="779463"/>
            <a:ext cx="5513198" cy="246221"/>
          </a:xfrm>
        </p:spPr>
        <p:txBody>
          <a:bodyPr wrap="square" tIns="0">
            <a:spAutoFit/>
          </a:bodyPr>
          <a:lstStyle>
            <a:lvl1pPr marL="0" indent="0">
              <a:buNone/>
              <a:defRPr sz="1600" b="1"/>
            </a:lvl1pPr>
          </a:lstStyle>
          <a:p>
            <a:pPr lvl="0"/>
            <a:r>
              <a:rPr lang="en-US"/>
              <a:t>Subtitle if needed</a:t>
            </a:r>
          </a:p>
        </p:txBody>
      </p:sp>
      <p:sp>
        <p:nvSpPr>
          <p:cNvPr id="12" name="Content Placeholder 2">
            <a:extLst>
              <a:ext uri="{FF2B5EF4-FFF2-40B4-BE49-F238E27FC236}">
                <a16:creationId xmlns:a16="http://schemas.microsoft.com/office/drawing/2014/main" id="{D986A320-6B07-4EBA-AB8F-5A9D885F7A07}"/>
              </a:ext>
            </a:extLst>
          </p:cNvPr>
          <p:cNvSpPr>
            <a:spLocks noGrp="1"/>
          </p:cNvSpPr>
          <p:nvPr>
            <p:ph idx="1"/>
          </p:nvPr>
        </p:nvSpPr>
        <p:spPr>
          <a:xfrm>
            <a:off x="3263201" y="1188720"/>
            <a:ext cx="5513198" cy="35890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Picture Placeholder 3">
            <a:extLst>
              <a:ext uri="{FF2B5EF4-FFF2-40B4-BE49-F238E27FC236}">
                <a16:creationId xmlns:a16="http://schemas.microsoft.com/office/drawing/2014/main" id="{C0214854-A06E-40D3-B4BA-EB33E4C2924C}"/>
              </a:ext>
              <a:ext uri="{C183D7F6-B498-43B3-948B-1728B52AA6E4}">
                <adec:decorative xmlns:adec="http://schemas.microsoft.com/office/drawing/2017/decorative" val="1"/>
              </a:ext>
            </a:extLst>
          </p:cNvPr>
          <p:cNvSpPr>
            <a:spLocks noGrp="1"/>
          </p:cNvSpPr>
          <p:nvPr>
            <p:ph type="pic" sz="quarter" idx="15"/>
          </p:nvPr>
        </p:nvSpPr>
        <p:spPr>
          <a:xfrm>
            <a:off x="0" y="0"/>
            <a:ext cx="2986087" cy="5143500"/>
          </a:xfrm>
          <a:solidFill>
            <a:schemeClr val="bg1">
              <a:lumMod val="95000"/>
            </a:schemeClr>
          </a:solidFill>
        </p:spPr>
        <p:txBody>
          <a:bodyPr anchor="ctr"/>
          <a:lstStyle>
            <a:lvl1pPr marL="0" indent="0" algn="ctr">
              <a:buNone/>
              <a:defRPr/>
            </a:lvl1pPr>
          </a:lstStyle>
          <a:p>
            <a:r>
              <a:rPr lang="en-US"/>
              <a:t>Click icon to add picture</a:t>
            </a:r>
          </a:p>
        </p:txBody>
      </p:sp>
      <p:sp>
        <p:nvSpPr>
          <p:cNvPr id="7" name="Source Placeholder 4">
            <a:extLst>
              <a:ext uri="{FF2B5EF4-FFF2-40B4-BE49-F238E27FC236}">
                <a16:creationId xmlns:a16="http://schemas.microsoft.com/office/drawing/2014/main" id="{617AD190-312C-45D8-834D-5D18559F69F3}"/>
              </a:ext>
              <a:ext uri="{C183D7F6-B498-43B3-948B-1728B52AA6E4}">
                <adec:decorative xmlns:adec="http://schemas.microsoft.com/office/drawing/2017/decorative" val="1"/>
              </a:ext>
            </a:extLst>
          </p:cNvPr>
          <p:cNvSpPr>
            <a:spLocks noGrp="1"/>
          </p:cNvSpPr>
          <p:nvPr>
            <p:ph type="body" sz="quarter" idx="12" hasCustomPrompt="1"/>
          </p:nvPr>
        </p:nvSpPr>
        <p:spPr>
          <a:xfrm>
            <a:off x="183357" y="4917817"/>
            <a:ext cx="2613818" cy="92333"/>
          </a:xfrm>
        </p:spPr>
        <p:txBody>
          <a:bodyPr wrap="square" lIns="0" tIns="0" rIns="0" bIns="0" anchor="b">
            <a:spAutoFit/>
          </a:bodyPr>
          <a:lstStyle>
            <a:lvl1pPr marL="0" indent="0">
              <a:buNone/>
              <a:defRPr sz="600">
                <a:solidFill>
                  <a:schemeClr val="bg1"/>
                </a:solidFill>
              </a:defRPr>
            </a:lvl1pPr>
            <a:lvl5pPr>
              <a:defRPr/>
            </a:lvl5pPr>
          </a:lstStyle>
          <a:p>
            <a:pPr lvl="0"/>
            <a:r>
              <a:rPr lang="en-US"/>
              <a:t>Image credit </a:t>
            </a:r>
          </a:p>
        </p:txBody>
      </p:sp>
      <p:sp>
        <p:nvSpPr>
          <p:cNvPr id="2" name="Footer Placeholder 1">
            <a:extLst>
              <a:ext uri="{FF2B5EF4-FFF2-40B4-BE49-F238E27FC236}">
                <a16:creationId xmlns:a16="http://schemas.microsoft.com/office/drawing/2014/main" id="{1A77295F-4AFC-C506-E45D-02E4914589A9}"/>
              </a:ext>
            </a:extLst>
          </p:cNvPr>
          <p:cNvSpPr>
            <a:spLocks noGrp="1"/>
          </p:cNvSpPr>
          <p:nvPr>
            <p:ph type="ftr" sz="quarter" idx="16"/>
          </p:nvPr>
        </p:nvSpPr>
        <p:spPr/>
        <p:txBody>
          <a:bodyPr/>
          <a:lstStyle/>
          <a:p>
            <a:pPr algn="r"/>
            <a:endParaRPr lang="en-US"/>
          </a:p>
        </p:txBody>
      </p:sp>
    </p:spTree>
    <p:extLst>
      <p:ext uri="{BB962C8B-B14F-4D97-AF65-F5344CB8AC3E}">
        <p14:creationId xmlns:p14="http://schemas.microsoft.com/office/powerpoint/2010/main" val="13019383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3" pos="1512">
          <p15:clr>
            <a:srgbClr val="FDE53C"/>
          </p15:clr>
        </p15:guide>
        <p15:guide id="4" pos="2796">
          <p15:clr>
            <a:srgbClr val="FDE53C"/>
          </p15:clr>
        </p15:guide>
        <p15:guide id="5" pos="2963">
          <p15:clr>
            <a:srgbClr val="FDE53C"/>
          </p15:clr>
        </p15:guide>
        <p15:guide id="6" pos="4245">
          <p15:clr>
            <a:srgbClr val="FDE53C"/>
          </p15:clr>
        </p15:guide>
        <p15:guide id="12" pos="1967">
          <p15:clr>
            <a:srgbClr val="5ACBF0"/>
          </p15:clr>
        </p15:guide>
        <p15:guide id="16" pos="3792">
          <p15:clr>
            <a:srgbClr val="5ACBF0"/>
          </p15:clr>
        </p15:guide>
        <p15:guide id="19" pos="1880">
          <p15:clr>
            <a:srgbClr val="5ACBF0"/>
          </p15:clr>
        </p15:guide>
        <p15:guide id="20" pos="2054">
          <p15:clr>
            <a:srgbClr val="5ACBF0"/>
          </p15:clr>
        </p15:guide>
        <p15:guide id="21" pos="3879">
          <p15:clr>
            <a:srgbClr val="5ACBF0"/>
          </p15:clr>
        </p15:guide>
        <p15:guide id="22" pos="3705">
          <p15:clr>
            <a:srgbClr val="5ACBF0"/>
          </p15:clr>
        </p15:guide>
        <p15:guide id="23" pos="1599">
          <p15:clr>
            <a:srgbClr val="FDE53C"/>
          </p15:clr>
        </p15:guide>
        <p15:guide id="24" pos="1425">
          <p15:clr>
            <a:srgbClr val="FDE53C"/>
          </p15:clr>
        </p15:guide>
        <p15:guide id="25" pos="4334">
          <p15:clr>
            <a:srgbClr val="FDE53C"/>
          </p15:clr>
        </p15:guide>
        <p15:guide id="26" pos="4160">
          <p15:clr>
            <a:srgbClr val="FDE53C"/>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1">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527071CE-4D64-4C53-87B6-77A7E168B22D}"/>
              </a:ext>
            </a:extLst>
          </p:cNvPr>
          <p:cNvSpPr>
            <a:spLocks noGrp="1"/>
          </p:cNvSpPr>
          <p:nvPr>
            <p:ph sz="half" idx="1" hasCustomPrompt="1"/>
          </p:nvPr>
        </p:nvSpPr>
        <p:spPr>
          <a:xfrm>
            <a:off x="368490" y="1188719"/>
            <a:ext cx="4051110" cy="3591244"/>
          </a:xfrm>
          <a:solidFill>
            <a:schemeClr val="bg1">
              <a:lumMod val="95000"/>
            </a:schemeClr>
          </a:solidFill>
        </p:spPr>
        <p:txBody>
          <a:bodyPr/>
          <a:lstStyle>
            <a:lvl1pPr marL="0" indent="0">
              <a:buFont typeface="Arial" panose="020B0604020202020204" pitchFamily="34" charset="0"/>
              <a:buNone/>
              <a:defRPr/>
            </a:lvl1pPr>
          </a:lstStyle>
          <a:p>
            <a:r>
              <a:rPr lang="en-US"/>
              <a:t>Click icon to add picture</a:t>
            </a:r>
          </a:p>
        </p:txBody>
      </p:sp>
      <p:sp>
        <p:nvSpPr>
          <p:cNvPr id="10" name="Content Placeholder 2">
            <a:extLst>
              <a:ext uri="{FF2B5EF4-FFF2-40B4-BE49-F238E27FC236}">
                <a16:creationId xmlns:a16="http://schemas.microsoft.com/office/drawing/2014/main" id="{F5CEFFF8-8DB4-4347-B344-F4EFC3541855}"/>
              </a:ext>
            </a:extLst>
          </p:cNvPr>
          <p:cNvSpPr>
            <a:spLocks noGrp="1"/>
          </p:cNvSpPr>
          <p:nvPr>
            <p:ph sz="half" idx="15" hasCustomPrompt="1"/>
          </p:nvPr>
        </p:nvSpPr>
        <p:spPr>
          <a:xfrm>
            <a:off x="4724400" y="1188720"/>
            <a:ext cx="4051110" cy="3591243"/>
          </a:xfrm>
          <a:solidFill>
            <a:schemeClr val="bg1">
              <a:lumMod val="95000"/>
            </a:schemeClr>
          </a:solidFill>
        </p:spPr>
        <p:txBody>
          <a:bodyPr/>
          <a:lstStyle>
            <a:lvl1pPr marL="0" indent="0">
              <a:buFont typeface="Arial" panose="020B0604020202020204" pitchFamily="34" charset="0"/>
              <a:buNone/>
              <a:defRPr/>
            </a:lvl1pPr>
          </a:lstStyle>
          <a:p>
            <a:r>
              <a:rPr lang="en-US"/>
              <a:t>Click icon to add picture</a:t>
            </a:r>
          </a:p>
        </p:txBody>
      </p:sp>
      <p:sp>
        <p:nvSpPr>
          <p:cNvPr id="17" name="Subtitle 2">
            <a:extLst>
              <a:ext uri="{FF2B5EF4-FFF2-40B4-BE49-F238E27FC236}">
                <a16:creationId xmlns:a16="http://schemas.microsoft.com/office/drawing/2014/main" id="{E66EDB2C-B446-49A1-AD22-1E61144F0FF7}"/>
              </a:ext>
            </a:extLst>
          </p:cNvPr>
          <p:cNvSpPr>
            <a:spLocks noGrp="1"/>
          </p:cNvSpPr>
          <p:nvPr>
            <p:ph type="body" sz="quarter" idx="13" hasCustomPrompt="1"/>
          </p:nvPr>
        </p:nvSpPr>
        <p:spPr>
          <a:xfrm>
            <a:off x="368490" y="779463"/>
            <a:ext cx="8407020" cy="246221"/>
          </a:xfrm>
        </p:spPr>
        <p:txBody>
          <a:bodyPr wrap="square" tIns="0">
            <a:spAutoFit/>
          </a:bodyPr>
          <a:lstStyle>
            <a:lvl1pPr marL="0" indent="0">
              <a:buNone/>
              <a:defRPr sz="1600" b="1"/>
            </a:lvl1pPr>
          </a:lstStyle>
          <a:p>
            <a:pPr lvl="0"/>
            <a:r>
              <a:rPr lang="en-US"/>
              <a:t>Subtitle if needed</a:t>
            </a:r>
          </a:p>
        </p:txBody>
      </p:sp>
      <p:sp>
        <p:nvSpPr>
          <p:cNvPr id="2" name="Title 1">
            <a:extLst>
              <a:ext uri="{FF2B5EF4-FFF2-40B4-BE49-F238E27FC236}">
                <a16:creationId xmlns:a16="http://schemas.microsoft.com/office/drawing/2014/main" id="{CB6D0BC5-2D8F-49DE-9701-14F77EE555A1}"/>
              </a:ext>
            </a:extLst>
          </p:cNvPr>
          <p:cNvSpPr>
            <a:spLocks noGrp="1"/>
          </p:cNvSpPr>
          <p:nvPr>
            <p:ph type="title"/>
          </p:nvPr>
        </p:nvSpPr>
        <p:spPr/>
        <p:txBody>
          <a:bodyPr/>
          <a:lstStyle/>
          <a:p>
            <a:r>
              <a:rPr lang="en-US"/>
              <a:t>Click to edit Master title style</a:t>
            </a:r>
            <a:endParaRPr lang="en-PH"/>
          </a:p>
        </p:txBody>
      </p:sp>
      <p:sp>
        <p:nvSpPr>
          <p:cNvPr id="3" name="Footer Placeholder 2">
            <a:extLst>
              <a:ext uri="{FF2B5EF4-FFF2-40B4-BE49-F238E27FC236}">
                <a16:creationId xmlns:a16="http://schemas.microsoft.com/office/drawing/2014/main" id="{08C33F5D-1020-2BCC-279B-1C26CA3A0FE0}"/>
              </a:ext>
            </a:extLst>
          </p:cNvPr>
          <p:cNvSpPr>
            <a:spLocks noGrp="1"/>
          </p:cNvSpPr>
          <p:nvPr>
            <p:ph type="ftr" sz="quarter" idx="16"/>
          </p:nvPr>
        </p:nvSpPr>
        <p:spPr/>
        <p:txBody>
          <a:bodyPr/>
          <a:lstStyle/>
          <a:p>
            <a:pPr algn="r"/>
            <a:endParaRPr lang="en-US"/>
          </a:p>
        </p:txBody>
      </p:sp>
    </p:spTree>
    <p:extLst>
      <p:ext uri="{BB962C8B-B14F-4D97-AF65-F5344CB8AC3E}">
        <p14:creationId xmlns:p14="http://schemas.microsoft.com/office/powerpoint/2010/main" val="42104136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pos="3048">
          <p15:clr>
            <a:srgbClr val="FBAE40"/>
          </p15:clr>
        </p15:guide>
        <p15:guide id="2" pos="2712">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 2">
    <p:spTree>
      <p:nvGrpSpPr>
        <p:cNvPr id="1" name=""/>
        <p:cNvGrpSpPr/>
        <p:nvPr/>
      </p:nvGrpSpPr>
      <p:grpSpPr>
        <a:xfrm>
          <a:off x="0" y="0"/>
          <a:ext cx="0" cy="0"/>
          <a:chOff x="0" y="0"/>
          <a:chExt cx="0" cy="0"/>
        </a:xfrm>
      </p:grpSpPr>
      <p:sp>
        <p:nvSpPr>
          <p:cNvPr id="5" name="Picture Placeholder 6">
            <a:extLst>
              <a:ext uri="{FF2B5EF4-FFF2-40B4-BE49-F238E27FC236}">
                <a16:creationId xmlns:a16="http://schemas.microsoft.com/office/drawing/2014/main" id="{19556E90-D3FC-CB4E-9183-1C11AFA529AE}"/>
              </a:ext>
            </a:extLst>
          </p:cNvPr>
          <p:cNvSpPr>
            <a:spLocks noGrp="1"/>
          </p:cNvSpPr>
          <p:nvPr>
            <p:ph type="pic" sz="quarter" idx="11"/>
          </p:nvPr>
        </p:nvSpPr>
        <p:spPr>
          <a:xfrm>
            <a:off x="0" y="2661344"/>
            <a:ext cx="4482403" cy="2482154"/>
          </a:xfrm>
          <a:solidFill>
            <a:schemeClr val="bg1">
              <a:lumMod val="95000"/>
            </a:schemeClr>
          </a:solidFill>
        </p:spPr>
        <p:txBody>
          <a:bodyPr anchor="ctr"/>
          <a:lstStyle>
            <a:lvl1pPr marL="0" indent="0" algn="ctr">
              <a:buNone/>
              <a:defRPr/>
            </a:lvl1pPr>
          </a:lstStyle>
          <a:p>
            <a:r>
              <a:rPr lang="en-US"/>
              <a:t>Click icon to add picture</a:t>
            </a:r>
          </a:p>
        </p:txBody>
      </p:sp>
      <p:sp>
        <p:nvSpPr>
          <p:cNvPr id="6" name="Picture Placeholder 8">
            <a:extLst>
              <a:ext uri="{FF2B5EF4-FFF2-40B4-BE49-F238E27FC236}">
                <a16:creationId xmlns:a16="http://schemas.microsoft.com/office/drawing/2014/main" id="{D72BDECA-7535-B34A-B4F1-BE381F00400D}"/>
              </a:ext>
            </a:extLst>
          </p:cNvPr>
          <p:cNvSpPr>
            <a:spLocks noGrp="1"/>
          </p:cNvSpPr>
          <p:nvPr>
            <p:ph type="pic" sz="quarter" idx="12"/>
          </p:nvPr>
        </p:nvSpPr>
        <p:spPr>
          <a:xfrm>
            <a:off x="4661596" y="0"/>
            <a:ext cx="4482403" cy="5143500"/>
          </a:xfrm>
          <a:solidFill>
            <a:schemeClr val="bg1">
              <a:lumMod val="95000"/>
            </a:schemeClr>
          </a:solidFill>
        </p:spPr>
        <p:txBody>
          <a:bodyPr anchor="ctr"/>
          <a:lstStyle>
            <a:lvl1pPr marL="0" indent="0" algn="ctr">
              <a:buNone/>
              <a:defRPr/>
            </a:lvl1pPr>
          </a:lstStyle>
          <a:p>
            <a:r>
              <a:rPr lang="en-US"/>
              <a:t>Click icon to add picture</a:t>
            </a:r>
          </a:p>
        </p:txBody>
      </p:sp>
      <p:sp>
        <p:nvSpPr>
          <p:cNvPr id="7" name="Picture Placeholder 6">
            <a:extLst>
              <a:ext uri="{FF2B5EF4-FFF2-40B4-BE49-F238E27FC236}">
                <a16:creationId xmlns:a16="http://schemas.microsoft.com/office/drawing/2014/main" id="{BC5D9B88-79A8-AB4F-889E-836DAD173BBA}"/>
              </a:ext>
            </a:extLst>
          </p:cNvPr>
          <p:cNvSpPr>
            <a:spLocks noGrp="1"/>
          </p:cNvSpPr>
          <p:nvPr>
            <p:ph type="pic" sz="quarter" idx="13"/>
          </p:nvPr>
        </p:nvSpPr>
        <p:spPr>
          <a:xfrm>
            <a:off x="1" y="0"/>
            <a:ext cx="4482403" cy="2482154"/>
          </a:xfrm>
          <a:solidFill>
            <a:schemeClr val="bg1">
              <a:lumMod val="95000"/>
            </a:schemeClr>
          </a:solidFill>
        </p:spPr>
        <p:txBody>
          <a:bodyPr anchor="ctr"/>
          <a:lstStyle>
            <a:lvl1pPr marL="0" indent="0" algn="ctr">
              <a:buNone/>
              <a:defRPr sz="1600"/>
            </a:lvl1pPr>
          </a:lstStyle>
          <a:p>
            <a:r>
              <a:rPr lang="en-US"/>
              <a:t>Click icon to add picture</a:t>
            </a:r>
          </a:p>
        </p:txBody>
      </p:sp>
      <p:sp>
        <p:nvSpPr>
          <p:cNvPr id="2" name="Footer Placeholder 1">
            <a:extLst>
              <a:ext uri="{FF2B5EF4-FFF2-40B4-BE49-F238E27FC236}">
                <a16:creationId xmlns:a16="http://schemas.microsoft.com/office/drawing/2014/main" id="{436CB0D1-CF54-4545-1318-47496D419BD5}"/>
              </a:ext>
            </a:extLst>
          </p:cNvPr>
          <p:cNvSpPr>
            <a:spLocks noGrp="1"/>
          </p:cNvSpPr>
          <p:nvPr>
            <p:ph type="ftr" sz="quarter" idx="14"/>
          </p:nvPr>
        </p:nvSpPr>
        <p:spPr>
          <a:xfrm>
            <a:off x="6245472" y="4857750"/>
            <a:ext cx="2712791" cy="152400"/>
          </a:xfrm>
        </p:spPr>
        <p:txBody>
          <a:bodyPr/>
          <a:lstStyle/>
          <a:p>
            <a:pPr algn="r"/>
            <a:endParaRPr lang="en-US"/>
          </a:p>
        </p:txBody>
      </p:sp>
    </p:spTree>
    <p:extLst>
      <p:ext uri="{BB962C8B-B14F-4D97-AF65-F5344CB8AC3E}">
        <p14:creationId xmlns:p14="http://schemas.microsoft.com/office/powerpoint/2010/main" val="12744482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Cover 3">
    <p:bg>
      <p:bgPr>
        <a:solidFill>
          <a:schemeClr val="bg1">
            <a:lumMod val="95000"/>
          </a:schemeClr>
        </a:solidFill>
        <a:effectLst/>
      </p:bgPr>
    </p:bg>
    <p:spTree>
      <p:nvGrpSpPr>
        <p:cNvPr id="1" name=""/>
        <p:cNvGrpSpPr/>
        <p:nvPr/>
      </p:nvGrpSpPr>
      <p:grpSpPr>
        <a:xfrm>
          <a:off x="0" y="0"/>
          <a:ext cx="0" cy="0"/>
          <a:chOff x="0" y="0"/>
          <a:chExt cx="0" cy="0"/>
        </a:xfrm>
      </p:grpSpPr>
      <p:pic>
        <p:nvPicPr>
          <p:cNvPr id="21" name="Picture 20" descr="A picture containing electronics&#10;&#10;Description automatically generated">
            <a:extLst>
              <a:ext uri="{FF2B5EF4-FFF2-40B4-BE49-F238E27FC236}">
                <a16:creationId xmlns:a16="http://schemas.microsoft.com/office/drawing/2014/main" id="{4FFC65C1-6A15-A4D1-A8D9-77995800BA5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0895"/>
          <a:stretch/>
        </p:blipFill>
        <p:spPr>
          <a:xfrm>
            <a:off x="2637124" y="1778000"/>
            <a:ext cx="6506876" cy="3365500"/>
          </a:xfrm>
          <a:prstGeom prst="rect">
            <a:avLst/>
          </a:prstGeom>
        </p:spPr>
      </p:pic>
      <p:sp>
        <p:nvSpPr>
          <p:cNvPr id="2" name="Footer Placeholder 1">
            <a:extLst>
              <a:ext uri="{FF2B5EF4-FFF2-40B4-BE49-F238E27FC236}">
                <a16:creationId xmlns:a16="http://schemas.microsoft.com/office/drawing/2014/main" id="{7DBDD1BB-65F8-AC68-9611-92B4E6309C1B}"/>
              </a:ext>
            </a:extLst>
          </p:cNvPr>
          <p:cNvSpPr>
            <a:spLocks noGrp="1"/>
          </p:cNvSpPr>
          <p:nvPr>
            <p:ph type="ftr" sz="quarter" idx="14"/>
          </p:nvPr>
        </p:nvSpPr>
        <p:spPr>
          <a:xfrm>
            <a:off x="6245472" y="4857750"/>
            <a:ext cx="2712791" cy="152400"/>
          </a:xfrm>
        </p:spPr>
        <p:txBody>
          <a:bodyPr/>
          <a:lstStyle/>
          <a:p>
            <a:pPr algn="r"/>
            <a:endParaRPr lang="en-US"/>
          </a:p>
        </p:txBody>
      </p:sp>
      <p:sp>
        <p:nvSpPr>
          <p:cNvPr id="11" name="Freeform: Shape 10">
            <a:extLst>
              <a:ext uri="{FF2B5EF4-FFF2-40B4-BE49-F238E27FC236}">
                <a16:creationId xmlns:a16="http://schemas.microsoft.com/office/drawing/2014/main" id="{31BCC493-E894-BB58-589B-C77F595EE37A}"/>
              </a:ext>
            </a:extLst>
          </p:cNvPr>
          <p:cNvSpPr/>
          <p:nvPr userDrawn="1"/>
        </p:nvSpPr>
        <p:spPr>
          <a:xfrm>
            <a:off x="0" y="0"/>
            <a:ext cx="9144000" cy="5143500"/>
          </a:xfrm>
          <a:custGeom>
            <a:avLst/>
            <a:gdLst>
              <a:gd name="connsiteX0" fmla="*/ 0 w 9144000"/>
              <a:gd name="connsiteY0" fmla="*/ 0 h 5143500"/>
              <a:gd name="connsiteX1" fmla="*/ 9144000 w 9144000"/>
              <a:gd name="connsiteY1" fmla="*/ 0 h 5143500"/>
              <a:gd name="connsiteX2" fmla="*/ 9144000 w 9144000"/>
              <a:gd name="connsiteY2" fmla="*/ 5143500 h 5143500"/>
              <a:gd name="connsiteX3" fmla="*/ 6178684 w 9144000"/>
              <a:gd name="connsiteY3" fmla="*/ 5143500 h 5143500"/>
              <a:gd name="connsiteX4" fmla="*/ 6185727 w 9144000"/>
              <a:gd name="connsiteY4" fmla="*/ 5072504 h 5143500"/>
              <a:gd name="connsiteX5" fmla="*/ 6393023 w 9144000"/>
              <a:gd name="connsiteY5" fmla="*/ 4754986 h 5143500"/>
              <a:gd name="connsiteX6" fmla="*/ 8886013 w 9144000"/>
              <a:gd name="connsiteY6" fmla="*/ 3277324 h 5143500"/>
              <a:gd name="connsiteX7" fmla="*/ 8957836 w 9144000"/>
              <a:gd name="connsiteY7" fmla="*/ 3149495 h 5143500"/>
              <a:gd name="connsiteX8" fmla="*/ 8957836 w 9144000"/>
              <a:gd name="connsiteY8" fmla="*/ 3149160 h 5143500"/>
              <a:gd name="connsiteX9" fmla="*/ 8804130 w 9144000"/>
              <a:gd name="connsiteY9" fmla="*/ 2997199 h 5143500"/>
              <a:gd name="connsiteX10" fmla="*/ 6171102 w 9144000"/>
              <a:gd name="connsiteY10" fmla="*/ 2997199 h 5143500"/>
              <a:gd name="connsiteX11" fmla="*/ 2681049 w 9144000"/>
              <a:gd name="connsiteY11" fmla="*/ 5143500 h 5143500"/>
              <a:gd name="connsiteX12" fmla="*/ 0 w 9144000"/>
              <a:gd name="connsiteY12"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44000" h="5143500">
                <a:moveTo>
                  <a:pt x="0" y="0"/>
                </a:moveTo>
                <a:lnTo>
                  <a:pt x="9144000" y="0"/>
                </a:lnTo>
                <a:lnTo>
                  <a:pt x="9144000" y="5143500"/>
                </a:lnTo>
                <a:lnTo>
                  <a:pt x="6178684" y="5143500"/>
                </a:lnTo>
                <a:lnTo>
                  <a:pt x="6185727" y="5072504"/>
                </a:lnTo>
                <a:cubicBezTo>
                  <a:pt x="6209280" y="4953080"/>
                  <a:pt x="6271567" y="4826875"/>
                  <a:pt x="6393023" y="4754986"/>
                </a:cubicBezTo>
                <a:lnTo>
                  <a:pt x="8886013" y="3277324"/>
                </a:lnTo>
                <a:cubicBezTo>
                  <a:pt x="8933814" y="3252900"/>
                  <a:pt x="8962125" y="3202500"/>
                  <a:pt x="8957836" y="3149495"/>
                </a:cubicBezTo>
                <a:cubicBezTo>
                  <a:pt x="8957836" y="3149412"/>
                  <a:pt x="8957836" y="3149242"/>
                  <a:pt x="8957836" y="3149160"/>
                </a:cubicBezTo>
                <a:cubicBezTo>
                  <a:pt x="8957836" y="3065227"/>
                  <a:pt x="8889028" y="2997199"/>
                  <a:pt x="8804130" y="2997199"/>
                </a:cubicBezTo>
                <a:lnTo>
                  <a:pt x="6171102" y="2997199"/>
                </a:lnTo>
                <a:lnTo>
                  <a:pt x="2681049" y="5143500"/>
                </a:lnTo>
                <a:lnTo>
                  <a:pt x="0" y="51435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err="1"/>
          </a:p>
        </p:txBody>
      </p:sp>
      <p:sp>
        <p:nvSpPr>
          <p:cNvPr id="3" name="Subtitle 2"/>
          <p:cNvSpPr>
            <a:spLocks noGrp="1"/>
          </p:cNvSpPr>
          <p:nvPr>
            <p:ph type="subTitle" idx="1" hasCustomPrompt="1"/>
          </p:nvPr>
        </p:nvSpPr>
        <p:spPr>
          <a:xfrm>
            <a:off x="366713" y="2863485"/>
            <a:ext cx="4205287" cy="249299"/>
          </a:xfrm>
        </p:spPr>
        <p:txBody>
          <a:bodyPr wrap="square">
            <a:spAutoFit/>
          </a:bodyPr>
          <a:lstStyle>
            <a:lvl1pPr marL="0" indent="0" algn="l">
              <a:lnSpc>
                <a:spcPct val="90000"/>
              </a:lnSpc>
              <a:buNone/>
              <a:defRPr sz="18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add subtitle</a:t>
            </a:r>
          </a:p>
        </p:txBody>
      </p:sp>
      <p:sp>
        <p:nvSpPr>
          <p:cNvPr id="6" name="Presenter Name 3">
            <a:extLst>
              <a:ext uri="{FF2B5EF4-FFF2-40B4-BE49-F238E27FC236}">
                <a16:creationId xmlns:a16="http://schemas.microsoft.com/office/drawing/2014/main" id="{C04F57AA-54B2-45D6-A733-72203FE0CF7A}"/>
              </a:ext>
            </a:extLst>
          </p:cNvPr>
          <p:cNvSpPr>
            <a:spLocks noGrp="1"/>
          </p:cNvSpPr>
          <p:nvPr>
            <p:ph type="body" sz="quarter" idx="11" hasCustomPrompt="1"/>
          </p:nvPr>
        </p:nvSpPr>
        <p:spPr>
          <a:xfrm>
            <a:off x="366712" y="3661114"/>
            <a:ext cx="3066036" cy="215444"/>
          </a:xfrm>
        </p:spPr>
        <p:txBody>
          <a:bodyPr wrap="square">
            <a:spAutoFit/>
          </a:bodyPr>
          <a:lstStyle>
            <a:lvl1pPr marL="0" indent="0">
              <a:buNone/>
              <a:defRPr sz="1400">
                <a:solidFill>
                  <a:schemeClr val="bg1"/>
                </a:solidFill>
              </a:defRPr>
            </a:lvl1pPr>
          </a:lstStyle>
          <a:p>
            <a:pPr lvl="0"/>
            <a:r>
              <a:rPr lang="en-US"/>
              <a:t>Presenter Name</a:t>
            </a:r>
          </a:p>
        </p:txBody>
      </p:sp>
      <p:sp>
        <p:nvSpPr>
          <p:cNvPr id="4" name="Title 3">
            <a:extLst>
              <a:ext uri="{FF2B5EF4-FFF2-40B4-BE49-F238E27FC236}">
                <a16:creationId xmlns:a16="http://schemas.microsoft.com/office/drawing/2014/main" id="{FDF33CCA-8B87-47DC-8089-42B74D56A63F}"/>
              </a:ext>
            </a:extLst>
          </p:cNvPr>
          <p:cNvSpPr>
            <a:spLocks noGrp="1"/>
          </p:cNvSpPr>
          <p:nvPr>
            <p:ph type="title" hasCustomPrompt="1"/>
          </p:nvPr>
        </p:nvSpPr>
        <p:spPr>
          <a:xfrm>
            <a:off x="368490" y="1187450"/>
            <a:ext cx="7835710" cy="1554211"/>
          </a:xfrm>
        </p:spPr>
        <p:txBody>
          <a:bodyPr anchor="b"/>
          <a:lstStyle>
            <a:lvl1pPr>
              <a:defRPr sz="4000">
                <a:solidFill>
                  <a:schemeClr val="bg1"/>
                </a:solidFill>
              </a:defRPr>
            </a:lvl1pPr>
          </a:lstStyle>
          <a:p>
            <a:r>
              <a:rPr lang="en-US"/>
              <a:t>Presentation title extends to two or more lines</a:t>
            </a:r>
          </a:p>
        </p:txBody>
      </p:sp>
      <p:sp>
        <p:nvSpPr>
          <p:cNvPr id="17" name="Presenter Info 4">
            <a:extLst>
              <a:ext uri="{FF2B5EF4-FFF2-40B4-BE49-F238E27FC236}">
                <a16:creationId xmlns:a16="http://schemas.microsoft.com/office/drawing/2014/main" id="{B35A8613-9365-4283-8C35-56DD98A96584}"/>
              </a:ext>
            </a:extLst>
          </p:cNvPr>
          <p:cNvSpPr>
            <a:spLocks noGrp="1"/>
          </p:cNvSpPr>
          <p:nvPr>
            <p:ph type="body" sz="quarter" idx="13" hasCustomPrompt="1"/>
          </p:nvPr>
        </p:nvSpPr>
        <p:spPr>
          <a:xfrm>
            <a:off x="366711" y="3874301"/>
            <a:ext cx="2788718" cy="169277"/>
          </a:xfrm>
        </p:spPr>
        <p:txBody>
          <a:bodyPr wrap="square">
            <a:spAutoFit/>
          </a:bodyPr>
          <a:lstStyle>
            <a:lvl1pPr marL="0" indent="0">
              <a:buNone/>
              <a:defRPr sz="1100">
                <a:solidFill>
                  <a:schemeClr val="bg1"/>
                </a:solidFill>
              </a:defRPr>
            </a:lvl1pPr>
          </a:lstStyle>
          <a:p>
            <a:pPr lvl="0"/>
            <a:r>
              <a:rPr lang="en-US"/>
              <a:t>Presenter Title | @socialmedia</a:t>
            </a:r>
          </a:p>
        </p:txBody>
      </p:sp>
      <p:pic>
        <p:nvPicPr>
          <p:cNvPr id="16" name="Picture 15" descr="A picture containing text, clipart&#10;&#10;Description automatically generated">
            <a:extLst>
              <a:ext uri="{FF2B5EF4-FFF2-40B4-BE49-F238E27FC236}">
                <a16:creationId xmlns:a16="http://schemas.microsoft.com/office/drawing/2014/main" id="{D8486112-2EFC-435C-B697-BB91078CD6C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8490" y="363183"/>
            <a:ext cx="1618488" cy="292870"/>
          </a:xfrm>
          <a:prstGeom prst="rect">
            <a:avLst/>
          </a:prstGeom>
        </p:spPr>
      </p:pic>
    </p:spTree>
    <p:extLst>
      <p:ext uri="{BB962C8B-B14F-4D97-AF65-F5344CB8AC3E}">
        <p14:creationId xmlns:p14="http://schemas.microsoft.com/office/powerpoint/2010/main" val="6609501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4C4C193-46EC-86FA-B26F-4D4EE9B75553}"/>
              </a:ext>
            </a:extLst>
          </p:cNvPr>
          <p:cNvSpPr>
            <a:spLocks noGrp="1"/>
          </p:cNvSpPr>
          <p:nvPr>
            <p:ph type="ftr" sz="quarter" idx="10"/>
          </p:nvPr>
        </p:nvSpPr>
        <p:spPr/>
        <p:txBody>
          <a:bodyPr/>
          <a:lstStyle/>
          <a:p>
            <a:pPr algn="r"/>
            <a:endParaRPr lang="en-US"/>
          </a:p>
        </p:txBody>
      </p:sp>
    </p:spTree>
    <p:extLst>
      <p:ext uri="{BB962C8B-B14F-4D97-AF65-F5344CB8AC3E}">
        <p14:creationId xmlns:p14="http://schemas.microsoft.com/office/powerpoint/2010/main" val="17678549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3" pos="1512">
          <p15:clr>
            <a:srgbClr val="FDE53C"/>
          </p15:clr>
        </p15:guide>
        <p15:guide id="4" pos="2796">
          <p15:clr>
            <a:srgbClr val="FDE53C"/>
          </p15:clr>
        </p15:guide>
        <p15:guide id="5" pos="2963">
          <p15:clr>
            <a:srgbClr val="FDE53C"/>
          </p15:clr>
        </p15:guide>
        <p15:guide id="6" pos="4245">
          <p15:clr>
            <a:srgbClr val="FDE53C"/>
          </p15:clr>
        </p15:guide>
        <p15:guide id="12" pos="1967">
          <p15:clr>
            <a:srgbClr val="5ACBF0"/>
          </p15:clr>
        </p15:guide>
        <p15:guide id="16" pos="3792">
          <p15:clr>
            <a:srgbClr val="5ACBF0"/>
          </p15:clr>
        </p15:guide>
        <p15:guide id="19" pos="1880">
          <p15:clr>
            <a:srgbClr val="5ACBF0"/>
          </p15:clr>
        </p15:guide>
        <p15:guide id="20" pos="2054">
          <p15:clr>
            <a:srgbClr val="5ACBF0"/>
          </p15:clr>
        </p15:guide>
        <p15:guide id="21" pos="3879">
          <p15:clr>
            <a:srgbClr val="5ACBF0"/>
          </p15:clr>
        </p15:guide>
        <p15:guide id="22" pos="3705">
          <p15:clr>
            <a:srgbClr val="5ACBF0"/>
          </p15:clr>
        </p15:guide>
        <p15:guide id="23" pos="1599">
          <p15:clr>
            <a:srgbClr val="FDE53C"/>
          </p15:clr>
        </p15:guide>
        <p15:guide id="24" pos="1425">
          <p15:clr>
            <a:srgbClr val="FDE53C"/>
          </p15:clr>
        </p15:guide>
        <p15:guide id="25" pos="4334">
          <p15:clr>
            <a:srgbClr val="FDE53C"/>
          </p15:clr>
        </p15:guide>
        <p15:guide id="26" pos="4160">
          <p15:clr>
            <a:srgbClr val="FDE53C"/>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losing Slide 1">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25A22C1-D8F5-4786-9740-69D95B250F69}"/>
              </a:ext>
            </a:extLst>
          </p:cNvPr>
          <p:cNvSpPr>
            <a:spLocks noGrp="1"/>
          </p:cNvSpPr>
          <p:nvPr>
            <p:ph type="body" sz="quarter" idx="10" hasCustomPrompt="1"/>
          </p:nvPr>
        </p:nvSpPr>
        <p:spPr>
          <a:xfrm>
            <a:off x="184150" y="4498811"/>
            <a:ext cx="8775700" cy="187325"/>
          </a:xfrm>
        </p:spPr>
        <p:txBody>
          <a:bodyPr anchor="b">
            <a:noAutofit/>
          </a:bodyPr>
          <a:lstStyle>
            <a:lvl1pPr marL="0" indent="0">
              <a:buNone/>
              <a:defRPr lang="en-US" sz="600" kern="1200" dirty="0">
                <a:solidFill>
                  <a:schemeClr val="bg1">
                    <a:lumMod val="65000"/>
                  </a:schemeClr>
                </a:solidFill>
                <a:latin typeface="+mn-lt"/>
                <a:ea typeface="+mn-ea"/>
                <a:cs typeface="+mn-cs"/>
              </a:defRPr>
            </a:lvl1pPr>
          </a:lstStyle>
          <a:p>
            <a:pPr lvl="0"/>
            <a:r>
              <a:rPr lang="en-US"/>
              <a:t>Add specific disclaimers for products/services referenced in this presentation here.</a:t>
            </a:r>
          </a:p>
        </p:txBody>
      </p:sp>
      <p:sp>
        <p:nvSpPr>
          <p:cNvPr id="4" name="TextBox 3">
            <a:extLst>
              <a:ext uri="{FF2B5EF4-FFF2-40B4-BE49-F238E27FC236}">
                <a16:creationId xmlns:a16="http://schemas.microsoft.com/office/drawing/2014/main" id="{0B92AFF1-3A65-4865-9263-DF415AAE84C6}"/>
              </a:ext>
            </a:extLst>
          </p:cNvPr>
          <p:cNvSpPr txBox="1"/>
          <p:nvPr userDrawn="1"/>
        </p:nvSpPr>
        <p:spPr>
          <a:xfrm>
            <a:off x="184150" y="4705350"/>
            <a:ext cx="8775702" cy="304800"/>
          </a:xfrm>
          <a:prstGeom prst="rect">
            <a:avLst/>
          </a:prstGeom>
          <a:noFill/>
        </p:spPr>
        <p:txBody>
          <a:bodyPr wrap="square" lIns="0" tIns="0" rIns="0" bIns="0" rtlCol="0" anchor="b">
            <a:noAutofit/>
          </a:bodyPr>
          <a:lstStyle/>
          <a:p>
            <a:pPr>
              <a:lnSpc>
                <a:spcPct val="90000"/>
              </a:lnSpc>
              <a:spcBef>
                <a:spcPts val="300"/>
              </a:spcBef>
            </a:pPr>
            <a:r>
              <a:rPr lang="en-US" sz="600">
                <a:solidFill>
                  <a:schemeClr val="bg1">
                    <a:lumMod val="65000"/>
                  </a:schemeClr>
                </a:solidFill>
              </a:rPr>
              <a:t>Autodesk and the Autodesk logo are registered trademarks or trademarks of Autodesk, Inc., and/or its subsidiaries and/or affiliates in the USA and/or other countries. All other brand names, product names, or trademarks belong to their respective holders. Autodesk reserves the right to alter product and services offerings, and specifications and pricing at any time without notice, and is not responsible for typographical or graphical errors that may appear in this document.</a:t>
            </a:r>
          </a:p>
          <a:p>
            <a:pPr>
              <a:lnSpc>
                <a:spcPct val="90000"/>
              </a:lnSpc>
              <a:spcBef>
                <a:spcPts val="300"/>
              </a:spcBef>
            </a:pPr>
            <a:r>
              <a:rPr lang="en-US" sz="600">
                <a:solidFill>
                  <a:schemeClr val="bg1">
                    <a:lumMod val="65000"/>
                  </a:schemeClr>
                </a:solidFill>
              </a:rPr>
              <a:t>© </a:t>
            </a:r>
            <a:fld id="{D7685BFE-E355-4955-A651-C86618A915FB}" type="datetimeyyyy">
              <a:rPr lang="en-US" sz="600" smtClean="0">
                <a:solidFill>
                  <a:schemeClr val="bg1">
                    <a:lumMod val="65000"/>
                  </a:schemeClr>
                </a:solidFill>
              </a:rPr>
              <a:t>2022</a:t>
            </a:fld>
            <a:r>
              <a:rPr lang="en-US" sz="600">
                <a:solidFill>
                  <a:schemeClr val="bg1">
                    <a:lumMod val="65000"/>
                  </a:schemeClr>
                </a:solidFill>
              </a:rPr>
              <a:t> Autodesk. All rights reserved.</a:t>
            </a:r>
          </a:p>
        </p:txBody>
      </p:sp>
      <p:pic>
        <p:nvPicPr>
          <p:cNvPr id="19" name="Picture 18" descr="Shape&#10;&#10;Description automatically generated with medium confidence">
            <a:extLst>
              <a:ext uri="{FF2B5EF4-FFF2-40B4-BE49-F238E27FC236}">
                <a16:creationId xmlns:a16="http://schemas.microsoft.com/office/drawing/2014/main" id="{A8498703-AA3A-4879-B69C-C0EF51D0A95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35663" y="2076602"/>
            <a:ext cx="5472675" cy="990295"/>
          </a:xfrm>
          <a:prstGeom prst="rect">
            <a:avLst/>
          </a:prstGeom>
        </p:spPr>
      </p:pic>
    </p:spTree>
    <p:extLst>
      <p:ext uri="{BB962C8B-B14F-4D97-AF65-F5344CB8AC3E}">
        <p14:creationId xmlns:p14="http://schemas.microsoft.com/office/powerpoint/2010/main" val="7818892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Slide 2">
    <p:bg>
      <p:bgPr>
        <a:solidFill>
          <a:schemeClr val="tx1"/>
        </a:solidFill>
        <a:effectLst/>
      </p:bgPr>
    </p:bg>
    <p:spTree>
      <p:nvGrpSpPr>
        <p:cNvPr id="1" name=""/>
        <p:cNvGrpSpPr/>
        <p:nvPr/>
      </p:nvGrpSpPr>
      <p:grpSpPr>
        <a:xfrm>
          <a:off x="0" y="0"/>
          <a:ext cx="0" cy="0"/>
          <a:chOff x="0" y="0"/>
          <a:chExt cx="0" cy="0"/>
        </a:xfrm>
      </p:grpSpPr>
      <p:pic>
        <p:nvPicPr>
          <p:cNvPr id="6" name="Picture 5" descr="A picture containing text, clipart&#10;&#10;Description automatically generated">
            <a:extLst>
              <a:ext uri="{FF2B5EF4-FFF2-40B4-BE49-F238E27FC236}">
                <a16:creationId xmlns:a16="http://schemas.microsoft.com/office/drawing/2014/main" id="{AC8B8D08-319E-4EE5-A052-E92D3515096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33372" y="2076187"/>
            <a:ext cx="5477256" cy="991126"/>
          </a:xfrm>
          <a:prstGeom prst="rect">
            <a:avLst/>
          </a:prstGeom>
        </p:spPr>
      </p:pic>
      <p:sp>
        <p:nvSpPr>
          <p:cNvPr id="9" name="Text Placeholder 2">
            <a:extLst>
              <a:ext uri="{FF2B5EF4-FFF2-40B4-BE49-F238E27FC236}">
                <a16:creationId xmlns:a16="http://schemas.microsoft.com/office/drawing/2014/main" id="{F4DD574B-36E2-418A-9BE8-5DBBC407228F}"/>
              </a:ext>
            </a:extLst>
          </p:cNvPr>
          <p:cNvSpPr>
            <a:spLocks noGrp="1"/>
          </p:cNvSpPr>
          <p:nvPr>
            <p:ph type="body" sz="quarter" idx="10" hasCustomPrompt="1"/>
          </p:nvPr>
        </p:nvSpPr>
        <p:spPr>
          <a:xfrm>
            <a:off x="184150" y="4498811"/>
            <a:ext cx="8775700" cy="187325"/>
          </a:xfrm>
        </p:spPr>
        <p:txBody>
          <a:bodyPr anchor="b">
            <a:noAutofit/>
          </a:bodyPr>
          <a:lstStyle>
            <a:lvl1pPr marL="0" indent="0">
              <a:buNone/>
              <a:defRPr lang="en-US" sz="600" kern="1200" dirty="0">
                <a:solidFill>
                  <a:schemeClr val="bg1"/>
                </a:solidFill>
                <a:latin typeface="+mn-lt"/>
                <a:ea typeface="+mn-ea"/>
                <a:cs typeface="+mn-cs"/>
              </a:defRPr>
            </a:lvl1pPr>
          </a:lstStyle>
          <a:p>
            <a:pPr lvl="0"/>
            <a:r>
              <a:rPr lang="en-US"/>
              <a:t>Add specific disclaimers for products/services referenced in this presentation here.</a:t>
            </a:r>
          </a:p>
        </p:txBody>
      </p:sp>
      <p:sp>
        <p:nvSpPr>
          <p:cNvPr id="10" name="TextBox 9">
            <a:extLst>
              <a:ext uri="{FF2B5EF4-FFF2-40B4-BE49-F238E27FC236}">
                <a16:creationId xmlns:a16="http://schemas.microsoft.com/office/drawing/2014/main" id="{3E61334B-06DD-47A3-9E5B-FA5CA5AB9178}"/>
              </a:ext>
            </a:extLst>
          </p:cNvPr>
          <p:cNvSpPr txBox="1"/>
          <p:nvPr userDrawn="1"/>
        </p:nvSpPr>
        <p:spPr>
          <a:xfrm>
            <a:off x="184150" y="4705350"/>
            <a:ext cx="8775702" cy="304800"/>
          </a:xfrm>
          <a:prstGeom prst="rect">
            <a:avLst/>
          </a:prstGeom>
          <a:noFill/>
        </p:spPr>
        <p:txBody>
          <a:bodyPr wrap="square" lIns="0" tIns="0" rIns="0" bIns="0" rtlCol="0" anchor="b">
            <a:noAutofit/>
          </a:bodyPr>
          <a:lstStyle/>
          <a:p>
            <a:pPr>
              <a:lnSpc>
                <a:spcPct val="90000"/>
              </a:lnSpc>
              <a:spcBef>
                <a:spcPts val="300"/>
              </a:spcBef>
            </a:pPr>
            <a:r>
              <a:rPr lang="en-US" sz="600">
                <a:solidFill>
                  <a:schemeClr val="bg1"/>
                </a:solidFill>
              </a:rPr>
              <a:t>Autodesk and the Autodesk logo are registered trademarks or trademarks of Autodesk, Inc., and/or its subsidiaries and/or affiliates in the USA and/or other countries. All other brand names, product names, or trademarks belong to their respective holders. Autodesk reserves the right to alter product and services offerings, and specifications and pricing at any time without notice, and is not responsible for typographical or graphical errors that may appear in this document.</a:t>
            </a:r>
          </a:p>
          <a:p>
            <a:pPr>
              <a:lnSpc>
                <a:spcPct val="90000"/>
              </a:lnSpc>
              <a:spcBef>
                <a:spcPts val="300"/>
              </a:spcBef>
            </a:pPr>
            <a:r>
              <a:rPr lang="en-US" sz="600">
                <a:solidFill>
                  <a:schemeClr val="bg1"/>
                </a:solidFill>
              </a:rPr>
              <a:t>© </a:t>
            </a:r>
            <a:fld id="{D7685BFE-E355-4955-A651-C86618A915FB}" type="datetimeyyyy">
              <a:rPr lang="en-US" sz="600" smtClean="0">
                <a:solidFill>
                  <a:schemeClr val="bg1"/>
                </a:solidFill>
              </a:rPr>
              <a:t>2022</a:t>
            </a:fld>
            <a:r>
              <a:rPr lang="en-US" sz="600">
                <a:solidFill>
                  <a:schemeClr val="bg1"/>
                </a:solidFill>
              </a:rPr>
              <a:t> Autodesk. All rights reserved.</a:t>
            </a:r>
          </a:p>
        </p:txBody>
      </p:sp>
    </p:spTree>
    <p:extLst>
      <p:ext uri="{BB962C8B-B14F-4D97-AF65-F5344CB8AC3E}">
        <p14:creationId xmlns:p14="http://schemas.microsoft.com/office/powerpoint/2010/main" val="16402130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_Cover 4">
    <p:bg>
      <p:bgPr>
        <a:solidFill>
          <a:schemeClr val="bg1">
            <a:lumMod val="95000"/>
          </a:schemeClr>
        </a:solidFill>
        <a:effectLst/>
      </p:bgPr>
    </p:bg>
    <p:spTree>
      <p:nvGrpSpPr>
        <p:cNvPr id="1" name=""/>
        <p:cNvGrpSpPr/>
        <p:nvPr/>
      </p:nvGrpSpPr>
      <p:grpSpPr>
        <a:xfrm>
          <a:off x="0" y="0"/>
          <a:ext cx="0" cy="0"/>
          <a:chOff x="0" y="0"/>
          <a:chExt cx="0" cy="0"/>
        </a:xfrm>
      </p:grpSpPr>
      <p:pic>
        <p:nvPicPr>
          <p:cNvPr id="8" name="Picture 7" descr="A close-up of a pile of tires&#10;&#10;Description automatically generated with medium confidence">
            <a:extLst>
              <a:ext uri="{FF2B5EF4-FFF2-40B4-BE49-F238E27FC236}">
                <a16:creationId xmlns:a16="http://schemas.microsoft.com/office/drawing/2014/main" id="{A2761F02-A83A-E780-4842-52AA8D2D77E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4831"/>
          <a:stretch/>
        </p:blipFill>
        <p:spPr>
          <a:xfrm>
            <a:off x="4409440" y="1080868"/>
            <a:ext cx="4734560" cy="4063832"/>
          </a:xfrm>
          <a:prstGeom prst="rect">
            <a:avLst/>
          </a:prstGeom>
        </p:spPr>
      </p:pic>
      <p:sp>
        <p:nvSpPr>
          <p:cNvPr id="11" name="Freeform: Shape 10">
            <a:extLst>
              <a:ext uri="{FF2B5EF4-FFF2-40B4-BE49-F238E27FC236}">
                <a16:creationId xmlns:a16="http://schemas.microsoft.com/office/drawing/2014/main" id="{D0CB7617-C4EF-572C-04BE-06AE899F5D24}"/>
              </a:ext>
            </a:extLst>
          </p:cNvPr>
          <p:cNvSpPr/>
          <p:nvPr userDrawn="1"/>
        </p:nvSpPr>
        <p:spPr>
          <a:xfrm>
            <a:off x="0" y="0"/>
            <a:ext cx="9144000" cy="5143500"/>
          </a:xfrm>
          <a:custGeom>
            <a:avLst/>
            <a:gdLst>
              <a:gd name="connsiteX0" fmla="*/ 0 w 9144000"/>
              <a:gd name="connsiteY0" fmla="*/ 0 h 5143500"/>
              <a:gd name="connsiteX1" fmla="*/ 9144000 w 9144000"/>
              <a:gd name="connsiteY1" fmla="*/ 0 h 5143500"/>
              <a:gd name="connsiteX2" fmla="*/ 9144000 w 9144000"/>
              <a:gd name="connsiteY2" fmla="*/ 1101210 h 5143500"/>
              <a:gd name="connsiteX3" fmla="*/ 9119963 w 9144000"/>
              <a:gd name="connsiteY3" fmla="*/ 1118556 h 5143500"/>
              <a:gd name="connsiteX4" fmla="*/ 4942647 w 9144000"/>
              <a:gd name="connsiteY4" fmla="*/ 3623023 h 5143500"/>
              <a:gd name="connsiteX5" fmla="*/ 4576198 w 9144000"/>
              <a:gd name="connsiteY5" fmla="*/ 4355920 h 5143500"/>
              <a:gd name="connsiteX6" fmla="*/ 4574104 w 9144000"/>
              <a:gd name="connsiteY6" fmla="*/ 5143500 h 5143500"/>
              <a:gd name="connsiteX7" fmla="*/ 0 w 9144000"/>
              <a:gd name="connsiteY7"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5143500">
                <a:moveTo>
                  <a:pt x="0" y="0"/>
                </a:moveTo>
                <a:lnTo>
                  <a:pt x="9144000" y="0"/>
                </a:lnTo>
                <a:lnTo>
                  <a:pt x="9144000" y="1101210"/>
                </a:lnTo>
                <a:lnTo>
                  <a:pt x="9119963" y="1118556"/>
                </a:lnTo>
                <a:lnTo>
                  <a:pt x="4942647" y="3623023"/>
                </a:lnTo>
                <a:cubicBezTo>
                  <a:pt x="4671295" y="3785479"/>
                  <a:pt x="4576198" y="4111598"/>
                  <a:pt x="4576198" y="4355920"/>
                </a:cubicBezTo>
                <a:lnTo>
                  <a:pt x="4574104" y="5143500"/>
                </a:lnTo>
                <a:lnTo>
                  <a:pt x="0" y="51435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err="1"/>
          </a:p>
        </p:txBody>
      </p:sp>
      <p:sp>
        <p:nvSpPr>
          <p:cNvPr id="3" name="Subtitle 2"/>
          <p:cNvSpPr>
            <a:spLocks noGrp="1"/>
          </p:cNvSpPr>
          <p:nvPr>
            <p:ph type="subTitle" idx="1" hasCustomPrompt="1"/>
          </p:nvPr>
        </p:nvSpPr>
        <p:spPr>
          <a:xfrm>
            <a:off x="366713" y="2863485"/>
            <a:ext cx="4205287" cy="249299"/>
          </a:xfrm>
        </p:spPr>
        <p:txBody>
          <a:bodyPr wrap="square">
            <a:spAutoFit/>
          </a:bodyPr>
          <a:lstStyle>
            <a:lvl1pPr marL="0" indent="0" algn="l">
              <a:lnSpc>
                <a:spcPct val="90000"/>
              </a:lnSpc>
              <a:buNone/>
              <a:defRPr sz="18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add subtitle</a:t>
            </a:r>
          </a:p>
        </p:txBody>
      </p:sp>
      <p:sp>
        <p:nvSpPr>
          <p:cNvPr id="6" name="Presenter Name 3">
            <a:extLst>
              <a:ext uri="{FF2B5EF4-FFF2-40B4-BE49-F238E27FC236}">
                <a16:creationId xmlns:a16="http://schemas.microsoft.com/office/drawing/2014/main" id="{C04F57AA-54B2-45D6-A733-72203FE0CF7A}"/>
              </a:ext>
            </a:extLst>
          </p:cNvPr>
          <p:cNvSpPr>
            <a:spLocks noGrp="1"/>
          </p:cNvSpPr>
          <p:nvPr>
            <p:ph type="body" sz="quarter" idx="11" hasCustomPrompt="1"/>
          </p:nvPr>
        </p:nvSpPr>
        <p:spPr>
          <a:xfrm>
            <a:off x="366712" y="3661114"/>
            <a:ext cx="3066036" cy="215444"/>
          </a:xfrm>
        </p:spPr>
        <p:txBody>
          <a:bodyPr wrap="square">
            <a:spAutoFit/>
          </a:bodyPr>
          <a:lstStyle>
            <a:lvl1pPr marL="0" indent="0">
              <a:buNone/>
              <a:defRPr sz="1400">
                <a:solidFill>
                  <a:schemeClr val="bg1"/>
                </a:solidFill>
              </a:defRPr>
            </a:lvl1pPr>
          </a:lstStyle>
          <a:p>
            <a:pPr lvl="0"/>
            <a:r>
              <a:rPr lang="en-US"/>
              <a:t>Presenter Name</a:t>
            </a:r>
          </a:p>
        </p:txBody>
      </p:sp>
      <p:sp>
        <p:nvSpPr>
          <p:cNvPr id="4" name="Title 3">
            <a:extLst>
              <a:ext uri="{FF2B5EF4-FFF2-40B4-BE49-F238E27FC236}">
                <a16:creationId xmlns:a16="http://schemas.microsoft.com/office/drawing/2014/main" id="{FDF33CCA-8B87-47DC-8089-42B74D56A63F}"/>
              </a:ext>
            </a:extLst>
          </p:cNvPr>
          <p:cNvSpPr>
            <a:spLocks noGrp="1"/>
          </p:cNvSpPr>
          <p:nvPr>
            <p:ph type="title" hasCustomPrompt="1"/>
          </p:nvPr>
        </p:nvSpPr>
        <p:spPr>
          <a:xfrm>
            <a:off x="368490" y="1079668"/>
            <a:ext cx="5065776" cy="1661993"/>
          </a:xfrm>
        </p:spPr>
        <p:txBody>
          <a:bodyPr anchor="b"/>
          <a:lstStyle>
            <a:lvl1pPr>
              <a:defRPr sz="4000">
                <a:solidFill>
                  <a:schemeClr val="bg1"/>
                </a:solidFill>
              </a:defRPr>
            </a:lvl1pPr>
          </a:lstStyle>
          <a:p>
            <a:r>
              <a:rPr lang="en-US"/>
              <a:t>Presentation title extends to two or more lines</a:t>
            </a:r>
          </a:p>
        </p:txBody>
      </p:sp>
      <p:sp>
        <p:nvSpPr>
          <p:cNvPr id="17" name="Presenter Info 4">
            <a:extLst>
              <a:ext uri="{FF2B5EF4-FFF2-40B4-BE49-F238E27FC236}">
                <a16:creationId xmlns:a16="http://schemas.microsoft.com/office/drawing/2014/main" id="{B35A8613-9365-4283-8C35-56DD98A96584}"/>
              </a:ext>
            </a:extLst>
          </p:cNvPr>
          <p:cNvSpPr>
            <a:spLocks noGrp="1"/>
          </p:cNvSpPr>
          <p:nvPr>
            <p:ph type="body" sz="quarter" idx="13" hasCustomPrompt="1"/>
          </p:nvPr>
        </p:nvSpPr>
        <p:spPr>
          <a:xfrm>
            <a:off x="366711" y="3874301"/>
            <a:ext cx="2788718" cy="169277"/>
          </a:xfrm>
        </p:spPr>
        <p:txBody>
          <a:bodyPr wrap="square">
            <a:spAutoFit/>
          </a:bodyPr>
          <a:lstStyle>
            <a:lvl1pPr marL="0" indent="0">
              <a:buNone/>
              <a:defRPr sz="1100">
                <a:solidFill>
                  <a:schemeClr val="bg1"/>
                </a:solidFill>
              </a:defRPr>
            </a:lvl1pPr>
          </a:lstStyle>
          <a:p>
            <a:pPr lvl="0"/>
            <a:r>
              <a:rPr lang="en-US"/>
              <a:t>Presenter Title | @socialmedia</a:t>
            </a:r>
          </a:p>
        </p:txBody>
      </p:sp>
      <p:pic>
        <p:nvPicPr>
          <p:cNvPr id="16" name="Picture 15" descr="A picture containing text, clipart&#10;&#10;Description automatically generated">
            <a:extLst>
              <a:ext uri="{FF2B5EF4-FFF2-40B4-BE49-F238E27FC236}">
                <a16:creationId xmlns:a16="http://schemas.microsoft.com/office/drawing/2014/main" id="{D8486112-2EFC-435C-B697-BB91078CD6C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8490" y="363183"/>
            <a:ext cx="1618488" cy="292870"/>
          </a:xfrm>
          <a:prstGeom prst="rect">
            <a:avLst/>
          </a:prstGeom>
        </p:spPr>
      </p:pic>
      <p:sp>
        <p:nvSpPr>
          <p:cNvPr id="2" name="Footer Placeholder 1">
            <a:extLst>
              <a:ext uri="{FF2B5EF4-FFF2-40B4-BE49-F238E27FC236}">
                <a16:creationId xmlns:a16="http://schemas.microsoft.com/office/drawing/2014/main" id="{62E68DE5-1277-4D02-0471-65F8F7955400}"/>
              </a:ext>
            </a:extLst>
          </p:cNvPr>
          <p:cNvSpPr>
            <a:spLocks noGrp="1"/>
          </p:cNvSpPr>
          <p:nvPr>
            <p:ph type="ftr" sz="quarter" idx="14"/>
          </p:nvPr>
        </p:nvSpPr>
        <p:spPr>
          <a:xfrm>
            <a:off x="6245472" y="4857750"/>
            <a:ext cx="2712791" cy="152400"/>
          </a:xfrm>
        </p:spPr>
        <p:txBody>
          <a:bodyPr/>
          <a:lstStyle/>
          <a:p>
            <a:pPr algn="r"/>
            <a:endParaRPr lang="en-US"/>
          </a:p>
        </p:txBody>
      </p:sp>
    </p:spTree>
    <p:extLst>
      <p:ext uri="{BB962C8B-B14F-4D97-AF65-F5344CB8AC3E}">
        <p14:creationId xmlns:p14="http://schemas.microsoft.com/office/powerpoint/2010/main" val="9468787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Divider 3">
    <p:bg>
      <p:bgPr>
        <a:solidFill>
          <a:schemeClr val="bg1">
            <a:lumMod val="95000"/>
          </a:schemeClr>
        </a:solidFill>
        <a:effectLst/>
      </p:bgPr>
    </p:bg>
    <p:spTree>
      <p:nvGrpSpPr>
        <p:cNvPr id="1" name=""/>
        <p:cNvGrpSpPr/>
        <p:nvPr/>
      </p:nvGrpSpPr>
      <p:grpSpPr>
        <a:xfrm>
          <a:off x="0" y="0"/>
          <a:ext cx="0" cy="0"/>
          <a:chOff x="0" y="0"/>
          <a:chExt cx="0" cy="0"/>
        </a:xfrm>
      </p:grpSpPr>
      <p:pic>
        <p:nvPicPr>
          <p:cNvPr id="7" name="Picture 6" descr="A close-up of a pile of tires&#10;&#10;Description automatically generated with medium confidence">
            <a:extLst>
              <a:ext uri="{FF2B5EF4-FFF2-40B4-BE49-F238E27FC236}">
                <a16:creationId xmlns:a16="http://schemas.microsoft.com/office/drawing/2014/main" id="{3CE24755-9DBB-A2D3-CD2A-EF348D9E22B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8126" t="1005" r="1160"/>
          <a:stretch/>
        </p:blipFill>
        <p:spPr>
          <a:xfrm>
            <a:off x="0" y="836597"/>
            <a:ext cx="5748273" cy="3943720"/>
          </a:xfrm>
          <a:prstGeom prst="rect">
            <a:avLst/>
          </a:prstGeom>
        </p:spPr>
      </p:pic>
      <p:sp>
        <p:nvSpPr>
          <p:cNvPr id="11" name="Freeform: Shape 10">
            <a:extLst>
              <a:ext uri="{FF2B5EF4-FFF2-40B4-BE49-F238E27FC236}">
                <a16:creationId xmlns:a16="http://schemas.microsoft.com/office/drawing/2014/main" id="{B2B31FFF-EB9B-28C1-0481-F998DA826B65}"/>
              </a:ext>
            </a:extLst>
          </p:cNvPr>
          <p:cNvSpPr/>
          <p:nvPr userDrawn="1"/>
        </p:nvSpPr>
        <p:spPr>
          <a:xfrm>
            <a:off x="0" y="0"/>
            <a:ext cx="9144000" cy="5143500"/>
          </a:xfrm>
          <a:custGeom>
            <a:avLst/>
            <a:gdLst>
              <a:gd name="connsiteX0" fmla="*/ 2 w 9144000"/>
              <a:gd name="connsiteY0" fmla="*/ 901500 h 5143500"/>
              <a:gd name="connsiteX1" fmla="*/ 2 w 9144000"/>
              <a:gd name="connsiteY1" fmla="*/ 4779963 h 5143500"/>
              <a:gd name="connsiteX2" fmla="*/ 5327773 w 9144000"/>
              <a:gd name="connsiteY2" fmla="*/ 1585755 h 5143500"/>
              <a:gd name="connsiteX3" fmla="*/ 5501217 w 9144000"/>
              <a:gd name="connsiteY3" fmla="*/ 1273511 h 5143500"/>
              <a:gd name="connsiteX4" fmla="*/ 5501217 w 9144000"/>
              <a:gd name="connsiteY4" fmla="*/ 1272692 h 5143500"/>
              <a:gd name="connsiteX5" fmla="*/ 5130027 w 9144000"/>
              <a:gd name="connsiteY5" fmla="*/ 901500 h 5143500"/>
              <a:gd name="connsiteX6" fmla="*/ 0 w 9144000"/>
              <a:gd name="connsiteY6" fmla="*/ 0 h 5143500"/>
              <a:gd name="connsiteX7" fmla="*/ 9144000 w 9144000"/>
              <a:gd name="connsiteY7" fmla="*/ 0 h 5143500"/>
              <a:gd name="connsiteX8" fmla="*/ 9144000 w 9144000"/>
              <a:gd name="connsiteY8" fmla="*/ 5143500 h 5143500"/>
              <a:gd name="connsiteX9" fmla="*/ 0 w 9144000"/>
              <a:gd name="connsiteY9"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44000" h="5143500">
                <a:moveTo>
                  <a:pt x="2" y="901500"/>
                </a:moveTo>
                <a:lnTo>
                  <a:pt x="2" y="4779963"/>
                </a:lnTo>
                <a:lnTo>
                  <a:pt x="5327773" y="1585755"/>
                </a:lnTo>
                <a:cubicBezTo>
                  <a:pt x="5443195" y="1526096"/>
                  <a:pt x="5511573" y="1402980"/>
                  <a:pt x="5501217" y="1273511"/>
                </a:cubicBezTo>
                <a:cubicBezTo>
                  <a:pt x="5501217" y="1273305"/>
                  <a:pt x="5501217" y="1272896"/>
                  <a:pt x="5501217" y="1272692"/>
                </a:cubicBezTo>
                <a:cubicBezTo>
                  <a:pt x="5501217" y="1067669"/>
                  <a:pt x="5335051" y="901500"/>
                  <a:pt x="5130027" y="901500"/>
                </a:cubicBezTo>
                <a:close/>
                <a:moveTo>
                  <a:pt x="0" y="0"/>
                </a:moveTo>
                <a:lnTo>
                  <a:pt x="9144000" y="0"/>
                </a:lnTo>
                <a:lnTo>
                  <a:pt x="9144000" y="5143500"/>
                </a:lnTo>
                <a:lnTo>
                  <a:pt x="0" y="51435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err="1"/>
          </a:p>
        </p:txBody>
      </p:sp>
      <p:sp>
        <p:nvSpPr>
          <p:cNvPr id="4" name="Title 3">
            <a:extLst>
              <a:ext uri="{FF2B5EF4-FFF2-40B4-BE49-F238E27FC236}">
                <a16:creationId xmlns:a16="http://schemas.microsoft.com/office/drawing/2014/main" id="{FDF33CCA-8B87-47DC-8089-42B74D56A63F}"/>
              </a:ext>
            </a:extLst>
          </p:cNvPr>
          <p:cNvSpPr>
            <a:spLocks noGrp="1"/>
          </p:cNvSpPr>
          <p:nvPr>
            <p:ph type="title" hasCustomPrompt="1"/>
          </p:nvPr>
        </p:nvSpPr>
        <p:spPr>
          <a:xfrm>
            <a:off x="4704040" y="3008630"/>
            <a:ext cx="4070160" cy="553998"/>
          </a:xfrm>
        </p:spPr>
        <p:txBody>
          <a:bodyPr anchor="b"/>
          <a:lstStyle>
            <a:lvl1pPr algn="r">
              <a:defRPr sz="4000">
                <a:solidFill>
                  <a:schemeClr val="bg1"/>
                </a:solidFill>
              </a:defRPr>
            </a:lvl1pPr>
          </a:lstStyle>
          <a:p>
            <a:r>
              <a:rPr lang="en-US"/>
              <a:t>Divider Title</a:t>
            </a:r>
          </a:p>
        </p:txBody>
      </p:sp>
      <p:sp>
        <p:nvSpPr>
          <p:cNvPr id="3" name="Subtitle 2"/>
          <p:cNvSpPr>
            <a:spLocks noGrp="1"/>
          </p:cNvSpPr>
          <p:nvPr>
            <p:ph type="subTitle" idx="1" hasCustomPrompt="1"/>
          </p:nvPr>
        </p:nvSpPr>
        <p:spPr>
          <a:xfrm>
            <a:off x="4705544" y="3686475"/>
            <a:ext cx="4070155" cy="249299"/>
          </a:xfrm>
        </p:spPr>
        <p:txBody>
          <a:bodyPr wrap="square">
            <a:spAutoFit/>
          </a:bodyPr>
          <a:lstStyle>
            <a:lvl1pPr marL="0" indent="0" algn="r">
              <a:lnSpc>
                <a:spcPct val="90000"/>
              </a:lnSpc>
              <a:buNone/>
              <a:defRPr sz="18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add subtitle</a:t>
            </a:r>
          </a:p>
        </p:txBody>
      </p:sp>
      <p:pic>
        <p:nvPicPr>
          <p:cNvPr id="12" name="Picture 11" descr="A picture containing text, clipart&#10;&#10;Description automatically generated">
            <a:extLst>
              <a:ext uri="{FF2B5EF4-FFF2-40B4-BE49-F238E27FC236}">
                <a16:creationId xmlns:a16="http://schemas.microsoft.com/office/drawing/2014/main" id="{1E1196FF-5078-4633-BDF4-7120E8C4D00E}"/>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589" r="73664"/>
          <a:stretch/>
        </p:blipFill>
        <p:spPr>
          <a:xfrm>
            <a:off x="357187" y="363183"/>
            <a:ext cx="435769" cy="292870"/>
          </a:xfrm>
          <a:prstGeom prst="rect">
            <a:avLst/>
          </a:prstGeom>
        </p:spPr>
      </p:pic>
      <p:sp>
        <p:nvSpPr>
          <p:cNvPr id="6" name="Footer Placeholder 1">
            <a:extLst>
              <a:ext uri="{FF2B5EF4-FFF2-40B4-BE49-F238E27FC236}">
                <a16:creationId xmlns:a16="http://schemas.microsoft.com/office/drawing/2014/main" id="{6CCCBE53-C7F0-DF0E-D620-97E3BB7EBBCD}"/>
              </a:ext>
            </a:extLst>
          </p:cNvPr>
          <p:cNvSpPr>
            <a:spLocks noGrp="1"/>
          </p:cNvSpPr>
          <p:nvPr>
            <p:ph type="ftr" sz="quarter" idx="14"/>
          </p:nvPr>
        </p:nvSpPr>
        <p:spPr>
          <a:xfrm>
            <a:off x="6245472" y="4857750"/>
            <a:ext cx="2712791" cy="152400"/>
          </a:xfrm>
        </p:spPr>
        <p:txBody>
          <a:bodyPr/>
          <a:lstStyle/>
          <a:p>
            <a:pPr algn="r"/>
            <a:endParaRPr lang="en-US"/>
          </a:p>
        </p:txBody>
      </p:sp>
    </p:spTree>
    <p:extLst>
      <p:ext uri="{BB962C8B-B14F-4D97-AF65-F5344CB8AC3E}">
        <p14:creationId xmlns:p14="http://schemas.microsoft.com/office/powerpoint/2010/main" val="15459142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Keyword Slide (Dark)">
    <p:bg>
      <p:bgPr>
        <a:solidFill>
          <a:schemeClr val="tx1"/>
        </a:solidFill>
        <a:effectLst/>
      </p:bgPr>
    </p:bg>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80C25980-D302-E825-0EA2-0C31A6D629E8}"/>
              </a:ext>
            </a:extLst>
          </p:cNvPr>
          <p:cNvSpPr>
            <a:spLocks noGrp="1"/>
          </p:cNvSpPr>
          <p:nvPr>
            <p:ph type="title" hasCustomPrompt="1"/>
          </p:nvPr>
        </p:nvSpPr>
        <p:spPr>
          <a:xfrm>
            <a:off x="368490" y="2294751"/>
            <a:ext cx="4070160" cy="553998"/>
          </a:xfrm>
        </p:spPr>
        <p:txBody>
          <a:bodyPr anchor="b"/>
          <a:lstStyle>
            <a:lvl1pPr algn="l">
              <a:defRPr sz="4000">
                <a:solidFill>
                  <a:schemeClr val="bg1"/>
                </a:solidFill>
              </a:defRPr>
            </a:lvl1pPr>
          </a:lstStyle>
          <a:p>
            <a:r>
              <a:rPr lang="en-US"/>
              <a:t>Divider Title</a:t>
            </a:r>
          </a:p>
        </p:txBody>
      </p:sp>
      <p:sp>
        <p:nvSpPr>
          <p:cNvPr id="6" name="Subtitle 2">
            <a:extLst>
              <a:ext uri="{FF2B5EF4-FFF2-40B4-BE49-F238E27FC236}">
                <a16:creationId xmlns:a16="http://schemas.microsoft.com/office/drawing/2014/main" id="{38B62812-B982-8802-121D-374D04262FC1}"/>
              </a:ext>
            </a:extLst>
          </p:cNvPr>
          <p:cNvSpPr>
            <a:spLocks noGrp="1"/>
          </p:cNvSpPr>
          <p:nvPr>
            <p:ph type="subTitle" idx="1" hasCustomPrompt="1"/>
          </p:nvPr>
        </p:nvSpPr>
        <p:spPr>
          <a:xfrm>
            <a:off x="369994" y="2972596"/>
            <a:ext cx="4070155" cy="249299"/>
          </a:xfrm>
        </p:spPr>
        <p:txBody>
          <a:bodyPr wrap="square">
            <a:spAutoFit/>
          </a:bodyPr>
          <a:lstStyle>
            <a:lvl1pPr marL="0" indent="0" algn="l">
              <a:lnSpc>
                <a:spcPct val="90000"/>
              </a:lnSpc>
              <a:buNone/>
              <a:defRPr sz="18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add subtitle</a:t>
            </a:r>
          </a:p>
        </p:txBody>
      </p:sp>
      <p:sp>
        <p:nvSpPr>
          <p:cNvPr id="7" name="Footer Placeholder 1">
            <a:extLst>
              <a:ext uri="{FF2B5EF4-FFF2-40B4-BE49-F238E27FC236}">
                <a16:creationId xmlns:a16="http://schemas.microsoft.com/office/drawing/2014/main" id="{7C55B831-D3A1-5F8F-3536-E6BAECD6F450}"/>
              </a:ext>
            </a:extLst>
          </p:cNvPr>
          <p:cNvSpPr>
            <a:spLocks noGrp="1"/>
          </p:cNvSpPr>
          <p:nvPr>
            <p:ph type="ftr" sz="quarter" idx="14"/>
          </p:nvPr>
        </p:nvSpPr>
        <p:spPr>
          <a:xfrm>
            <a:off x="6245472" y="4857750"/>
            <a:ext cx="2712791" cy="152400"/>
          </a:xfrm>
        </p:spPr>
        <p:txBody>
          <a:bodyPr/>
          <a:lstStyle/>
          <a:p>
            <a:pPr algn="r"/>
            <a:endParaRPr lang="en-US"/>
          </a:p>
        </p:txBody>
      </p:sp>
      <p:pic>
        <p:nvPicPr>
          <p:cNvPr id="8" name="Picture 7" descr="A picture containing text, clipart&#10;&#10;Description automatically generated">
            <a:extLst>
              <a:ext uri="{FF2B5EF4-FFF2-40B4-BE49-F238E27FC236}">
                <a16:creationId xmlns:a16="http://schemas.microsoft.com/office/drawing/2014/main" id="{025E303E-6F30-486D-A9E2-6A9DF9C6C62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8490" y="363183"/>
            <a:ext cx="1618488" cy="292870"/>
          </a:xfrm>
          <a:prstGeom prst="rect">
            <a:avLst/>
          </a:prstGeom>
        </p:spPr>
      </p:pic>
    </p:spTree>
    <p:extLst>
      <p:ext uri="{BB962C8B-B14F-4D97-AF65-F5344CB8AC3E}">
        <p14:creationId xmlns:p14="http://schemas.microsoft.com/office/powerpoint/2010/main" val="20664995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3_Divider 6">
    <p:bg>
      <p:bgPr>
        <a:solidFill>
          <a:schemeClr val="bg1">
            <a:lumMod val="95000"/>
          </a:schemeClr>
        </a:solidFill>
        <a:effectLst/>
      </p:bgPr>
    </p:bg>
    <p:spTree>
      <p:nvGrpSpPr>
        <p:cNvPr id="1" name=""/>
        <p:cNvGrpSpPr/>
        <p:nvPr/>
      </p:nvGrpSpPr>
      <p:grpSpPr>
        <a:xfrm>
          <a:off x="0" y="0"/>
          <a:ext cx="0" cy="0"/>
          <a:chOff x="0" y="0"/>
          <a:chExt cx="0" cy="0"/>
        </a:xfrm>
      </p:grpSpPr>
      <p:pic>
        <p:nvPicPr>
          <p:cNvPr id="4" name="Picture 3" descr="A close-up of a pile of tires&#10;&#10;Description automatically generated with medium confidence">
            <a:extLst>
              <a:ext uri="{FF2B5EF4-FFF2-40B4-BE49-F238E27FC236}">
                <a16:creationId xmlns:a16="http://schemas.microsoft.com/office/drawing/2014/main" id="{E95140F7-DB62-C6E3-7D95-57E508E90F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6961" t="12887"/>
          <a:stretch/>
        </p:blipFill>
        <p:spPr>
          <a:xfrm>
            <a:off x="0" y="0"/>
            <a:ext cx="8555166" cy="4480666"/>
          </a:xfrm>
          <a:prstGeom prst="rect">
            <a:avLst/>
          </a:prstGeom>
        </p:spPr>
      </p:pic>
      <p:sp>
        <p:nvSpPr>
          <p:cNvPr id="14" name="Freeform: Shape 13">
            <a:extLst>
              <a:ext uri="{FF2B5EF4-FFF2-40B4-BE49-F238E27FC236}">
                <a16:creationId xmlns:a16="http://schemas.microsoft.com/office/drawing/2014/main" id="{1400C7A4-6B12-4D43-F0D0-E4DA66B135BE}"/>
              </a:ext>
            </a:extLst>
          </p:cNvPr>
          <p:cNvSpPr/>
          <p:nvPr userDrawn="1"/>
        </p:nvSpPr>
        <p:spPr>
          <a:xfrm>
            <a:off x="0" y="0"/>
            <a:ext cx="9144000" cy="5143500"/>
          </a:xfrm>
          <a:custGeom>
            <a:avLst/>
            <a:gdLst>
              <a:gd name="connsiteX0" fmla="*/ 1757594 w 9144000"/>
              <a:gd name="connsiteY0" fmla="*/ 1 h 5143500"/>
              <a:gd name="connsiteX1" fmla="*/ 1150143 w 9144000"/>
              <a:gd name="connsiteY1" fmla="*/ 377140 h 5143500"/>
              <a:gd name="connsiteX2" fmla="*/ 1150143 w 9144000"/>
              <a:gd name="connsiteY2" fmla="*/ 4464012 h 5143500"/>
              <a:gd name="connsiteX3" fmla="*/ 1222207 w 9144000"/>
              <a:gd name="connsiteY3" fmla="*/ 4464012 h 5143500"/>
              <a:gd name="connsiteX4" fmla="*/ 8398563 w 9144000"/>
              <a:gd name="connsiteY4" fmla="*/ 1 h 5143500"/>
              <a:gd name="connsiteX5" fmla="*/ 0 w 9144000"/>
              <a:gd name="connsiteY5" fmla="*/ 0 h 5143500"/>
              <a:gd name="connsiteX6" fmla="*/ 9144000 w 9144000"/>
              <a:gd name="connsiteY6" fmla="*/ 0 h 5143500"/>
              <a:gd name="connsiteX7" fmla="*/ 9144000 w 9144000"/>
              <a:gd name="connsiteY7" fmla="*/ 5143500 h 5143500"/>
              <a:gd name="connsiteX8" fmla="*/ 0 w 9144000"/>
              <a:gd name="connsiteY8"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4000" h="5143500">
                <a:moveTo>
                  <a:pt x="1757594" y="1"/>
                </a:moveTo>
                <a:lnTo>
                  <a:pt x="1150143" y="377140"/>
                </a:lnTo>
                <a:lnTo>
                  <a:pt x="1150143" y="4464012"/>
                </a:lnTo>
                <a:lnTo>
                  <a:pt x="1222207" y="4464012"/>
                </a:lnTo>
                <a:lnTo>
                  <a:pt x="8398563" y="1"/>
                </a:lnTo>
                <a:close/>
                <a:moveTo>
                  <a:pt x="0" y="0"/>
                </a:moveTo>
                <a:lnTo>
                  <a:pt x="9144000" y="0"/>
                </a:lnTo>
                <a:lnTo>
                  <a:pt x="9144000" y="5143500"/>
                </a:lnTo>
                <a:lnTo>
                  <a:pt x="0" y="51435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err="1"/>
          </a:p>
        </p:txBody>
      </p:sp>
      <p:sp>
        <p:nvSpPr>
          <p:cNvPr id="15" name="Title 3">
            <a:extLst>
              <a:ext uri="{FF2B5EF4-FFF2-40B4-BE49-F238E27FC236}">
                <a16:creationId xmlns:a16="http://schemas.microsoft.com/office/drawing/2014/main" id="{0F906AEB-7162-0CCA-E1A6-C0ED6F69C94E}"/>
              </a:ext>
            </a:extLst>
          </p:cNvPr>
          <p:cNvSpPr>
            <a:spLocks noGrp="1"/>
          </p:cNvSpPr>
          <p:nvPr>
            <p:ph type="title" hasCustomPrompt="1"/>
          </p:nvPr>
        </p:nvSpPr>
        <p:spPr>
          <a:xfrm>
            <a:off x="4704040" y="2646680"/>
            <a:ext cx="4070160" cy="553998"/>
          </a:xfrm>
        </p:spPr>
        <p:txBody>
          <a:bodyPr anchor="b"/>
          <a:lstStyle>
            <a:lvl1pPr algn="r">
              <a:defRPr sz="4000">
                <a:solidFill>
                  <a:schemeClr val="bg1"/>
                </a:solidFill>
              </a:defRPr>
            </a:lvl1pPr>
          </a:lstStyle>
          <a:p>
            <a:r>
              <a:rPr lang="en-US"/>
              <a:t>Divider Title</a:t>
            </a:r>
          </a:p>
        </p:txBody>
      </p:sp>
      <p:sp>
        <p:nvSpPr>
          <p:cNvPr id="16" name="Subtitle 2">
            <a:extLst>
              <a:ext uri="{FF2B5EF4-FFF2-40B4-BE49-F238E27FC236}">
                <a16:creationId xmlns:a16="http://schemas.microsoft.com/office/drawing/2014/main" id="{7A52047F-4E52-479B-293E-ABD3C5FA874A}"/>
              </a:ext>
            </a:extLst>
          </p:cNvPr>
          <p:cNvSpPr>
            <a:spLocks noGrp="1"/>
          </p:cNvSpPr>
          <p:nvPr>
            <p:ph type="subTitle" idx="1" hasCustomPrompt="1"/>
          </p:nvPr>
        </p:nvSpPr>
        <p:spPr>
          <a:xfrm>
            <a:off x="4705544" y="3324525"/>
            <a:ext cx="4070155" cy="249299"/>
          </a:xfrm>
        </p:spPr>
        <p:txBody>
          <a:bodyPr wrap="square">
            <a:spAutoFit/>
          </a:bodyPr>
          <a:lstStyle>
            <a:lvl1pPr marL="0" indent="0" algn="r">
              <a:lnSpc>
                <a:spcPct val="90000"/>
              </a:lnSpc>
              <a:buNone/>
              <a:defRPr sz="18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add subtitle</a:t>
            </a:r>
          </a:p>
        </p:txBody>
      </p:sp>
      <p:pic>
        <p:nvPicPr>
          <p:cNvPr id="9" name="Picture 8" descr="A picture containing text, clipart&#10;&#10;Description automatically generated">
            <a:extLst>
              <a:ext uri="{FF2B5EF4-FFF2-40B4-BE49-F238E27FC236}">
                <a16:creationId xmlns:a16="http://schemas.microsoft.com/office/drawing/2014/main" id="{FBCA42FF-AB8F-29CB-ED44-30FD996661E6}"/>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589" r="73664"/>
          <a:stretch/>
        </p:blipFill>
        <p:spPr>
          <a:xfrm>
            <a:off x="357187" y="363183"/>
            <a:ext cx="435769" cy="292870"/>
          </a:xfrm>
          <a:prstGeom prst="rect">
            <a:avLst/>
          </a:prstGeom>
        </p:spPr>
      </p:pic>
      <p:sp>
        <p:nvSpPr>
          <p:cNvPr id="6" name="Footer Placeholder 1">
            <a:extLst>
              <a:ext uri="{FF2B5EF4-FFF2-40B4-BE49-F238E27FC236}">
                <a16:creationId xmlns:a16="http://schemas.microsoft.com/office/drawing/2014/main" id="{31E2631B-D517-B297-155C-AFA5F86347F5}"/>
              </a:ext>
            </a:extLst>
          </p:cNvPr>
          <p:cNvSpPr>
            <a:spLocks noGrp="1"/>
          </p:cNvSpPr>
          <p:nvPr>
            <p:ph type="ftr" sz="quarter" idx="14"/>
          </p:nvPr>
        </p:nvSpPr>
        <p:spPr>
          <a:xfrm>
            <a:off x="6245472" y="4857750"/>
            <a:ext cx="2712791" cy="152400"/>
          </a:xfrm>
        </p:spPr>
        <p:txBody>
          <a:bodyPr/>
          <a:lstStyle/>
          <a:p>
            <a:pPr algn="r"/>
            <a:endParaRPr lang="en-US"/>
          </a:p>
        </p:txBody>
      </p:sp>
    </p:spTree>
    <p:extLst>
      <p:ext uri="{BB962C8B-B14F-4D97-AF65-F5344CB8AC3E}">
        <p14:creationId xmlns:p14="http://schemas.microsoft.com/office/powerpoint/2010/main" val="39447578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50E09302-A0C4-445D-BF16-53CD11E35311}"/>
              </a:ext>
            </a:extLst>
          </p:cNvPr>
          <p:cNvSpPr>
            <a:spLocks noGrp="1"/>
          </p:cNvSpPr>
          <p:nvPr>
            <p:ph type="body" sz="quarter" idx="13" hasCustomPrompt="1"/>
          </p:nvPr>
        </p:nvSpPr>
        <p:spPr>
          <a:xfrm>
            <a:off x="368490" y="779463"/>
            <a:ext cx="8407020" cy="246221"/>
          </a:xfrm>
        </p:spPr>
        <p:txBody>
          <a:bodyPr wrap="square" tIns="0">
            <a:spAutoFit/>
          </a:bodyPr>
          <a:lstStyle>
            <a:lvl1pPr marL="0" indent="0">
              <a:buNone/>
              <a:defRPr sz="1600" b="1"/>
            </a:lvl1pPr>
          </a:lstStyle>
          <a:p>
            <a:pPr lvl="0"/>
            <a:r>
              <a:rPr lang="en-US"/>
              <a:t>Subtitle if needed</a:t>
            </a:r>
          </a:p>
        </p:txBody>
      </p:sp>
      <p:sp>
        <p:nvSpPr>
          <p:cNvPr id="5" name="Content Placeholder 2">
            <a:extLst>
              <a:ext uri="{FF2B5EF4-FFF2-40B4-BE49-F238E27FC236}">
                <a16:creationId xmlns:a16="http://schemas.microsoft.com/office/drawing/2014/main" id="{36D2746D-0340-4A15-96B1-30ACF62C6B8F}"/>
              </a:ext>
            </a:extLst>
          </p:cNvPr>
          <p:cNvSpPr>
            <a:spLocks noGrp="1"/>
          </p:cNvSpPr>
          <p:nvPr>
            <p:ph idx="1"/>
          </p:nvPr>
        </p:nvSpPr>
        <p:spPr>
          <a:xfrm>
            <a:off x="368490" y="1188720"/>
            <a:ext cx="8407020" cy="35890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B53F5FD0-33B7-4B22-B2E7-D7C5A3AD6937}"/>
              </a:ext>
            </a:extLst>
          </p:cNvPr>
          <p:cNvSpPr>
            <a:spLocks noGrp="1"/>
          </p:cNvSpPr>
          <p:nvPr>
            <p:ph type="title"/>
          </p:nvPr>
        </p:nvSpPr>
        <p:spPr/>
        <p:txBody>
          <a:bodyPr/>
          <a:lstStyle/>
          <a:p>
            <a:r>
              <a:rPr lang="en-US"/>
              <a:t>Click to edit Master title style</a:t>
            </a:r>
          </a:p>
        </p:txBody>
      </p:sp>
      <p:sp>
        <p:nvSpPr>
          <p:cNvPr id="2" name="Footer Placeholder 1">
            <a:extLst>
              <a:ext uri="{FF2B5EF4-FFF2-40B4-BE49-F238E27FC236}">
                <a16:creationId xmlns:a16="http://schemas.microsoft.com/office/drawing/2014/main" id="{78680A2D-3CE5-14C7-BE56-C24C993EBB5B}"/>
              </a:ext>
            </a:extLst>
          </p:cNvPr>
          <p:cNvSpPr>
            <a:spLocks noGrp="1"/>
          </p:cNvSpPr>
          <p:nvPr>
            <p:ph type="ftr" sz="quarter" idx="14"/>
          </p:nvPr>
        </p:nvSpPr>
        <p:spPr/>
        <p:txBody>
          <a:bodyPr/>
          <a:lstStyle/>
          <a:p>
            <a:pPr algn="r"/>
            <a:endParaRPr lang="en-US"/>
          </a:p>
        </p:txBody>
      </p:sp>
    </p:spTree>
    <p:extLst>
      <p:ext uri="{BB962C8B-B14F-4D97-AF65-F5344CB8AC3E}">
        <p14:creationId xmlns:p14="http://schemas.microsoft.com/office/powerpoint/2010/main" val="24331043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3" pos="1512">
          <p15:clr>
            <a:srgbClr val="FDE53C"/>
          </p15:clr>
        </p15:guide>
        <p15:guide id="4" pos="2796">
          <p15:clr>
            <a:srgbClr val="FDE53C"/>
          </p15:clr>
        </p15:guide>
        <p15:guide id="5" pos="2963">
          <p15:clr>
            <a:srgbClr val="FDE53C"/>
          </p15:clr>
        </p15:guide>
        <p15:guide id="6" pos="4245">
          <p15:clr>
            <a:srgbClr val="FDE53C"/>
          </p15:clr>
        </p15:guide>
        <p15:guide id="12" pos="1967">
          <p15:clr>
            <a:srgbClr val="5ACBF0"/>
          </p15:clr>
        </p15:guide>
        <p15:guide id="16" pos="3792">
          <p15:clr>
            <a:srgbClr val="5ACBF0"/>
          </p15:clr>
        </p15:guide>
        <p15:guide id="19" pos="1880">
          <p15:clr>
            <a:srgbClr val="5ACBF0"/>
          </p15:clr>
        </p15:guide>
        <p15:guide id="20" pos="2054">
          <p15:clr>
            <a:srgbClr val="5ACBF0"/>
          </p15:clr>
        </p15:guide>
        <p15:guide id="21" pos="3879">
          <p15:clr>
            <a:srgbClr val="5ACBF0"/>
          </p15:clr>
        </p15:guide>
        <p15:guide id="22" pos="3705">
          <p15:clr>
            <a:srgbClr val="5ACBF0"/>
          </p15:clr>
        </p15:guide>
        <p15:guide id="23" pos="1599">
          <p15:clr>
            <a:srgbClr val="FDE53C"/>
          </p15:clr>
        </p15:guide>
        <p15:guide id="24" pos="1425">
          <p15:clr>
            <a:srgbClr val="FDE53C"/>
          </p15:clr>
        </p15:guide>
        <p15:guide id="25" pos="4334">
          <p15:clr>
            <a:srgbClr val="FDE53C"/>
          </p15:clr>
        </p15:guide>
        <p15:guide id="26" pos="4160">
          <p15:clr>
            <a:srgbClr val="FDE53C"/>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5E2212D-572D-48C4-8896-AB4425DE904E}"/>
              </a:ext>
            </a:extLst>
          </p:cNvPr>
          <p:cNvSpPr>
            <a:spLocks noGrp="1"/>
          </p:cNvSpPr>
          <p:nvPr>
            <p:ph type="title"/>
          </p:nvPr>
        </p:nvSpPr>
        <p:spPr/>
        <p:txBody>
          <a:bodyPr/>
          <a:lstStyle/>
          <a:p>
            <a:r>
              <a:rPr lang="en-US"/>
              <a:t>Click to edit Master title style</a:t>
            </a:r>
          </a:p>
        </p:txBody>
      </p:sp>
      <p:sp>
        <p:nvSpPr>
          <p:cNvPr id="2" name="Footer Placeholder 1">
            <a:extLst>
              <a:ext uri="{FF2B5EF4-FFF2-40B4-BE49-F238E27FC236}">
                <a16:creationId xmlns:a16="http://schemas.microsoft.com/office/drawing/2014/main" id="{F6DF9977-0E4A-91A2-E088-B54A80E7A80B}"/>
              </a:ext>
            </a:extLst>
          </p:cNvPr>
          <p:cNvSpPr>
            <a:spLocks noGrp="1"/>
          </p:cNvSpPr>
          <p:nvPr>
            <p:ph type="ftr" sz="quarter" idx="10"/>
          </p:nvPr>
        </p:nvSpPr>
        <p:spPr/>
        <p:txBody>
          <a:bodyPr/>
          <a:lstStyle/>
          <a:p>
            <a:pPr algn="r"/>
            <a:endParaRPr lang="en-US"/>
          </a:p>
        </p:txBody>
      </p:sp>
      <p:sp>
        <p:nvSpPr>
          <p:cNvPr id="4" name="Subtitle 2">
            <a:extLst>
              <a:ext uri="{FF2B5EF4-FFF2-40B4-BE49-F238E27FC236}">
                <a16:creationId xmlns:a16="http://schemas.microsoft.com/office/drawing/2014/main" id="{55223258-8438-E3A5-B8AF-52CA1FBC94F8}"/>
              </a:ext>
            </a:extLst>
          </p:cNvPr>
          <p:cNvSpPr>
            <a:spLocks noGrp="1"/>
          </p:cNvSpPr>
          <p:nvPr>
            <p:ph type="body" sz="quarter" idx="13" hasCustomPrompt="1"/>
          </p:nvPr>
        </p:nvSpPr>
        <p:spPr>
          <a:xfrm>
            <a:off x="368490" y="779463"/>
            <a:ext cx="8407020" cy="246221"/>
          </a:xfrm>
        </p:spPr>
        <p:txBody>
          <a:bodyPr wrap="square" tIns="0">
            <a:spAutoFit/>
          </a:bodyPr>
          <a:lstStyle>
            <a:lvl1pPr marL="0" indent="0">
              <a:buNone/>
              <a:defRPr sz="1600" b="1"/>
            </a:lvl1pPr>
          </a:lstStyle>
          <a:p>
            <a:pPr lvl="0"/>
            <a:r>
              <a:rPr lang="en-US"/>
              <a:t>Subtitle if needed</a:t>
            </a:r>
          </a:p>
        </p:txBody>
      </p:sp>
    </p:spTree>
    <p:extLst>
      <p:ext uri="{BB962C8B-B14F-4D97-AF65-F5344CB8AC3E}">
        <p14:creationId xmlns:p14="http://schemas.microsoft.com/office/powerpoint/2010/main" val="3880653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3" pos="1512">
          <p15:clr>
            <a:srgbClr val="FDE53C"/>
          </p15:clr>
        </p15:guide>
        <p15:guide id="4" pos="2796">
          <p15:clr>
            <a:srgbClr val="FDE53C"/>
          </p15:clr>
        </p15:guide>
        <p15:guide id="5" pos="2963">
          <p15:clr>
            <a:srgbClr val="FDE53C"/>
          </p15:clr>
        </p15:guide>
        <p15:guide id="6" pos="4245">
          <p15:clr>
            <a:srgbClr val="FDE53C"/>
          </p15:clr>
        </p15:guide>
        <p15:guide id="12" pos="1967">
          <p15:clr>
            <a:srgbClr val="5ACBF0"/>
          </p15:clr>
        </p15:guide>
        <p15:guide id="16" pos="3792">
          <p15:clr>
            <a:srgbClr val="5ACBF0"/>
          </p15:clr>
        </p15:guide>
        <p15:guide id="19" pos="1880">
          <p15:clr>
            <a:srgbClr val="5ACBF0"/>
          </p15:clr>
        </p15:guide>
        <p15:guide id="20" pos="2054">
          <p15:clr>
            <a:srgbClr val="5ACBF0"/>
          </p15:clr>
        </p15:guide>
        <p15:guide id="21" pos="3879">
          <p15:clr>
            <a:srgbClr val="5ACBF0"/>
          </p15:clr>
        </p15:guide>
        <p15:guide id="22" pos="3705">
          <p15:clr>
            <a:srgbClr val="5ACBF0"/>
          </p15:clr>
        </p15:guide>
        <p15:guide id="23" pos="1599">
          <p15:clr>
            <a:srgbClr val="FDE53C"/>
          </p15:clr>
        </p15:guide>
        <p15:guide id="24" pos="1425">
          <p15:clr>
            <a:srgbClr val="FDE53C"/>
          </p15:clr>
        </p15:guide>
        <p15:guide id="25" pos="4334">
          <p15:clr>
            <a:srgbClr val="FDE53C"/>
          </p15:clr>
        </p15:guide>
        <p15:guide id="26" pos="4160">
          <p15:clr>
            <a:srgbClr val="FDE53C"/>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50E09302-A0C4-445D-BF16-53CD11E35311}"/>
              </a:ext>
            </a:extLst>
          </p:cNvPr>
          <p:cNvSpPr>
            <a:spLocks noGrp="1"/>
          </p:cNvSpPr>
          <p:nvPr>
            <p:ph type="body" sz="quarter" idx="13" hasCustomPrompt="1"/>
          </p:nvPr>
        </p:nvSpPr>
        <p:spPr>
          <a:xfrm>
            <a:off x="368490" y="779463"/>
            <a:ext cx="8407020" cy="246221"/>
          </a:xfrm>
        </p:spPr>
        <p:txBody>
          <a:bodyPr wrap="square" tIns="0">
            <a:spAutoFit/>
          </a:bodyPr>
          <a:lstStyle>
            <a:lvl1pPr marL="0" indent="0">
              <a:buNone/>
              <a:defRPr sz="1600" b="1"/>
            </a:lvl1pPr>
          </a:lstStyle>
          <a:p>
            <a:pPr lvl="0"/>
            <a:r>
              <a:rPr lang="en-US"/>
              <a:t>Subtitle if needed</a:t>
            </a:r>
          </a:p>
        </p:txBody>
      </p:sp>
      <p:sp>
        <p:nvSpPr>
          <p:cNvPr id="3" name="Title 2">
            <a:extLst>
              <a:ext uri="{FF2B5EF4-FFF2-40B4-BE49-F238E27FC236}">
                <a16:creationId xmlns:a16="http://schemas.microsoft.com/office/drawing/2014/main" id="{B53F5FD0-33B7-4B22-B2E7-D7C5A3AD6937}"/>
              </a:ext>
            </a:extLst>
          </p:cNvPr>
          <p:cNvSpPr>
            <a:spLocks noGrp="1"/>
          </p:cNvSpPr>
          <p:nvPr>
            <p:ph type="title"/>
          </p:nvPr>
        </p:nvSpPr>
        <p:spPr/>
        <p:txBody>
          <a:bodyPr/>
          <a:lstStyle/>
          <a:p>
            <a:r>
              <a:rPr lang="en-US"/>
              <a:t>Click to edit Master title style</a:t>
            </a:r>
          </a:p>
        </p:txBody>
      </p:sp>
      <p:sp>
        <p:nvSpPr>
          <p:cNvPr id="8" name="Text Placeholder 6">
            <a:extLst>
              <a:ext uri="{FF2B5EF4-FFF2-40B4-BE49-F238E27FC236}">
                <a16:creationId xmlns:a16="http://schemas.microsoft.com/office/drawing/2014/main" id="{C69DC771-538B-43BA-85C2-85EF35E43C5A}"/>
              </a:ext>
            </a:extLst>
          </p:cNvPr>
          <p:cNvSpPr>
            <a:spLocks noGrp="1"/>
          </p:cNvSpPr>
          <p:nvPr>
            <p:ph type="body" sz="quarter" idx="11" hasCustomPrompt="1"/>
          </p:nvPr>
        </p:nvSpPr>
        <p:spPr>
          <a:xfrm>
            <a:off x="368516" y="1188720"/>
            <a:ext cx="4078069" cy="375476"/>
          </a:xfrm>
        </p:spPr>
        <p:txBody>
          <a:bodyPr anchor="ctr"/>
          <a:lstStyle>
            <a:lvl1pPr marL="0" indent="0" algn="ctr" defTabSz="685800">
              <a:lnSpc>
                <a:spcPct val="90000"/>
              </a:lnSpc>
              <a:spcBef>
                <a:spcPct val="0"/>
              </a:spcBef>
              <a:buNone/>
              <a:defRPr b="0" i="0">
                <a:latin typeface="Artifakt ElementOfc" panose="020B0504020101020102" pitchFamily="34" charset="77"/>
                <a:cs typeface="Artifakt ElementOfc" panose="020B0504020101020102" pitchFamily="34" charset="77"/>
              </a:defRPr>
            </a:lvl1pPr>
          </a:lstStyle>
          <a:p>
            <a:pPr algn="ctr" defTabSz="685800">
              <a:lnSpc>
                <a:spcPct val="90000"/>
              </a:lnSpc>
              <a:spcBef>
                <a:spcPct val="0"/>
              </a:spcBef>
            </a:pPr>
            <a:r>
              <a:rPr lang="en-US" sz="1600" b="1">
                <a:solidFill>
                  <a:schemeClr val="tx1"/>
                </a:solidFill>
                <a:cs typeface="Arial" panose="020B0604020202020204" pitchFamily="34" charset="0"/>
              </a:rPr>
              <a:t>Header</a:t>
            </a:r>
          </a:p>
        </p:txBody>
      </p:sp>
      <p:sp>
        <p:nvSpPr>
          <p:cNvPr id="9" name="Text Placeholder 9">
            <a:extLst>
              <a:ext uri="{FF2B5EF4-FFF2-40B4-BE49-F238E27FC236}">
                <a16:creationId xmlns:a16="http://schemas.microsoft.com/office/drawing/2014/main" id="{A22C3924-B07A-4AFD-878C-8D1E5CF551C2}"/>
              </a:ext>
            </a:extLst>
          </p:cNvPr>
          <p:cNvSpPr>
            <a:spLocks noGrp="1"/>
          </p:cNvSpPr>
          <p:nvPr>
            <p:ph type="body" sz="quarter" idx="12" hasCustomPrompt="1"/>
          </p:nvPr>
        </p:nvSpPr>
        <p:spPr>
          <a:xfrm>
            <a:off x="4697366" y="1188720"/>
            <a:ext cx="4078091" cy="375750"/>
          </a:xfrm>
        </p:spPr>
        <p:txBody>
          <a:bodyPr anchor="ctr"/>
          <a:lstStyle>
            <a:lvl1pPr marL="0" indent="0" algn="ctr" defTabSz="685800">
              <a:lnSpc>
                <a:spcPct val="90000"/>
              </a:lnSpc>
              <a:spcBef>
                <a:spcPct val="0"/>
              </a:spcBef>
              <a:buNone/>
              <a:defRPr b="1" i="0">
                <a:latin typeface="Artifakt ElementOfc" panose="020B0504020101020102" pitchFamily="34" charset="77"/>
                <a:cs typeface="Artifakt ElementOfc" panose="020B0504020101020102" pitchFamily="34" charset="77"/>
              </a:defRPr>
            </a:lvl1pPr>
          </a:lstStyle>
          <a:p>
            <a:pPr algn="ctr" defTabSz="685800">
              <a:lnSpc>
                <a:spcPct val="90000"/>
              </a:lnSpc>
              <a:spcBef>
                <a:spcPct val="0"/>
              </a:spcBef>
            </a:pPr>
            <a:r>
              <a:rPr lang="en-US" sz="1600" b="1">
                <a:solidFill>
                  <a:schemeClr val="tx1"/>
                </a:solidFill>
                <a:cs typeface="Arial" panose="020B0604020202020204" pitchFamily="34" charset="0"/>
              </a:rPr>
              <a:t>Header</a:t>
            </a:r>
          </a:p>
        </p:txBody>
      </p:sp>
      <p:sp>
        <p:nvSpPr>
          <p:cNvPr id="10" name="Text Placeholder 2">
            <a:extLst>
              <a:ext uri="{FF2B5EF4-FFF2-40B4-BE49-F238E27FC236}">
                <a16:creationId xmlns:a16="http://schemas.microsoft.com/office/drawing/2014/main" id="{45688FBE-EA84-4CB3-A6F1-40BE495A2601}"/>
              </a:ext>
            </a:extLst>
          </p:cNvPr>
          <p:cNvSpPr>
            <a:spLocks noGrp="1"/>
          </p:cNvSpPr>
          <p:nvPr>
            <p:ph type="body" sz="quarter" idx="15"/>
          </p:nvPr>
        </p:nvSpPr>
        <p:spPr>
          <a:xfrm>
            <a:off x="368490" y="1670103"/>
            <a:ext cx="4078096" cy="31076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11" name="Text Placeholder 2">
            <a:extLst>
              <a:ext uri="{FF2B5EF4-FFF2-40B4-BE49-F238E27FC236}">
                <a16:creationId xmlns:a16="http://schemas.microsoft.com/office/drawing/2014/main" id="{1C04B8B7-7F0B-4468-A686-F375D7D7AA19}"/>
              </a:ext>
            </a:extLst>
          </p:cNvPr>
          <p:cNvSpPr>
            <a:spLocks noGrp="1"/>
          </p:cNvSpPr>
          <p:nvPr>
            <p:ph type="body" sz="quarter" idx="16"/>
          </p:nvPr>
        </p:nvSpPr>
        <p:spPr>
          <a:xfrm>
            <a:off x="4697361" y="1670103"/>
            <a:ext cx="4078096" cy="31076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12" name="Footer Placeholder 1">
            <a:extLst>
              <a:ext uri="{FF2B5EF4-FFF2-40B4-BE49-F238E27FC236}">
                <a16:creationId xmlns:a16="http://schemas.microsoft.com/office/drawing/2014/main" id="{F1FE62D2-8316-BC15-C919-1685B2051EBE}"/>
              </a:ext>
            </a:extLst>
          </p:cNvPr>
          <p:cNvSpPr>
            <a:spLocks noGrp="1"/>
          </p:cNvSpPr>
          <p:nvPr>
            <p:ph type="ftr" sz="quarter" idx="10"/>
          </p:nvPr>
        </p:nvSpPr>
        <p:spPr>
          <a:xfrm>
            <a:off x="4571999" y="4857750"/>
            <a:ext cx="2712791" cy="152400"/>
          </a:xfrm>
        </p:spPr>
        <p:txBody>
          <a:bodyPr/>
          <a:lstStyle/>
          <a:p>
            <a:pPr algn="r"/>
            <a:endParaRPr lang="en-US"/>
          </a:p>
        </p:txBody>
      </p:sp>
    </p:spTree>
    <p:extLst>
      <p:ext uri="{BB962C8B-B14F-4D97-AF65-F5344CB8AC3E}">
        <p14:creationId xmlns:p14="http://schemas.microsoft.com/office/powerpoint/2010/main" val="24462854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3" pos="1512">
          <p15:clr>
            <a:srgbClr val="FDE53C"/>
          </p15:clr>
        </p15:guide>
        <p15:guide id="4" pos="2796">
          <p15:clr>
            <a:srgbClr val="FDE53C"/>
          </p15:clr>
        </p15:guide>
        <p15:guide id="5" pos="2963">
          <p15:clr>
            <a:srgbClr val="FDE53C"/>
          </p15:clr>
        </p15:guide>
        <p15:guide id="6" pos="4245">
          <p15:clr>
            <a:srgbClr val="FDE53C"/>
          </p15:clr>
        </p15:guide>
        <p15:guide id="12" pos="1967">
          <p15:clr>
            <a:srgbClr val="5ACBF0"/>
          </p15:clr>
        </p15:guide>
        <p15:guide id="16" pos="3792">
          <p15:clr>
            <a:srgbClr val="5ACBF0"/>
          </p15:clr>
        </p15:guide>
        <p15:guide id="19" pos="1880">
          <p15:clr>
            <a:srgbClr val="5ACBF0"/>
          </p15:clr>
        </p15:guide>
        <p15:guide id="20" pos="2054">
          <p15:clr>
            <a:srgbClr val="5ACBF0"/>
          </p15:clr>
        </p15:guide>
        <p15:guide id="21" pos="3879">
          <p15:clr>
            <a:srgbClr val="5ACBF0"/>
          </p15:clr>
        </p15:guide>
        <p15:guide id="22" pos="3705">
          <p15:clr>
            <a:srgbClr val="5ACBF0"/>
          </p15:clr>
        </p15:guide>
        <p15:guide id="23" pos="1599">
          <p15:clr>
            <a:srgbClr val="FDE53C"/>
          </p15:clr>
        </p15:guide>
        <p15:guide id="24" pos="1425">
          <p15:clr>
            <a:srgbClr val="FDE53C"/>
          </p15:clr>
        </p15:guide>
        <p15:guide id="25" pos="4334">
          <p15:clr>
            <a:srgbClr val="FDE53C"/>
          </p15:clr>
        </p15:guide>
        <p15:guide id="26" pos="4160">
          <p15:clr>
            <a:srgbClr val="FDE53C"/>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8490" y="365760"/>
            <a:ext cx="8407020" cy="398571"/>
          </a:xfrm>
          <a:prstGeom prst="rect">
            <a:avLst/>
          </a:prstGeom>
        </p:spPr>
        <p:txBody>
          <a:bodyPr vert="horz" wrap="square" lIns="0" tIns="0" rIns="0" bIns="0" rtlCol="0" anchor="t" anchorCtr="0">
            <a:spAutoFit/>
          </a:bodyPr>
          <a:lstStyle/>
          <a:p>
            <a:r>
              <a:rPr lang="en-US"/>
              <a:t>Click to edit Master title style</a:t>
            </a:r>
          </a:p>
        </p:txBody>
      </p:sp>
      <p:sp>
        <p:nvSpPr>
          <p:cNvPr id="3" name="Text Placeholder 2"/>
          <p:cNvSpPr>
            <a:spLocks noGrp="1"/>
          </p:cNvSpPr>
          <p:nvPr>
            <p:ph type="body" idx="1"/>
          </p:nvPr>
        </p:nvSpPr>
        <p:spPr>
          <a:xfrm>
            <a:off x="368490" y="1188720"/>
            <a:ext cx="8407020" cy="3589020"/>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Picture 7">
            <a:extLst>
              <a:ext uri="{FF2B5EF4-FFF2-40B4-BE49-F238E27FC236}">
                <a16:creationId xmlns:a16="http://schemas.microsoft.com/office/drawing/2014/main" id="{ABC4523D-AB16-40FB-A8D5-AEFDDA79BE1E}"/>
              </a:ext>
            </a:extLst>
          </p:cNvPr>
          <p:cNvPicPr>
            <a:picLocks noChangeAspect="1"/>
          </p:cNvPicPr>
          <p:nvPr userDrawn="1"/>
        </p:nvPicPr>
        <p:blipFill>
          <a:blip r:embed="rId24">
            <a:extLst>
              <a:ext uri="{28A0092B-C50C-407E-A947-70E740481C1C}">
                <a14:useLocalDpi xmlns:a14="http://schemas.microsoft.com/office/drawing/2010/main" val="0"/>
              </a:ext>
            </a:extLst>
          </a:blip>
          <a:stretch>
            <a:fillRect/>
          </a:stretch>
        </p:blipFill>
        <p:spPr>
          <a:xfrm>
            <a:off x="7470528" y="4928616"/>
            <a:ext cx="1487735" cy="80468"/>
          </a:xfrm>
          <a:prstGeom prst="rect">
            <a:avLst/>
          </a:prstGeom>
        </p:spPr>
      </p:pic>
      <p:sp>
        <p:nvSpPr>
          <p:cNvPr id="4" name="Footer Placeholder 3">
            <a:extLst>
              <a:ext uri="{FF2B5EF4-FFF2-40B4-BE49-F238E27FC236}">
                <a16:creationId xmlns:a16="http://schemas.microsoft.com/office/drawing/2014/main" id="{93856429-FC15-8695-C1C1-3783FEAED588}"/>
              </a:ext>
            </a:extLst>
          </p:cNvPr>
          <p:cNvSpPr>
            <a:spLocks noGrp="1"/>
          </p:cNvSpPr>
          <p:nvPr>
            <p:ph type="ftr" sz="quarter" idx="3"/>
          </p:nvPr>
        </p:nvSpPr>
        <p:spPr>
          <a:xfrm>
            <a:off x="4571999" y="4857750"/>
            <a:ext cx="2712791" cy="152400"/>
          </a:xfrm>
          <a:prstGeom prst="rect">
            <a:avLst/>
          </a:prstGeom>
        </p:spPr>
        <p:txBody>
          <a:bodyPr vert="horz" lIns="0" tIns="0" rIns="0" bIns="0" rtlCol="0" anchor="b"/>
          <a:lstStyle>
            <a:lvl1pPr>
              <a:defRPr lang="en-US" sz="600">
                <a:solidFill>
                  <a:schemeClr val="bg1">
                    <a:lumMod val="65000"/>
                  </a:schemeClr>
                </a:solidFill>
              </a:defRPr>
            </a:lvl1pPr>
          </a:lstStyle>
          <a:p>
            <a:pPr algn="r"/>
            <a:endParaRPr lang="en-US"/>
          </a:p>
        </p:txBody>
      </p:sp>
    </p:spTree>
    <p:extLst>
      <p:ext uri="{BB962C8B-B14F-4D97-AF65-F5344CB8AC3E}">
        <p14:creationId xmlns:p14="http://schemas.microsoft.com/office/powerpoint/2010/main" val="3592438783"/>
      </p:ext>
    </p:extLst>
  </p:cSld>
  <p:clrMap bg1="lt1" tx1="dk1" bg2="lt2" tx2="dk2" accent1="accent1" accent2="accent2" accent3="accent3" accent4="accent4" accent5="accent5" accent6="accent6" hlink="hlink" folHlink="folHlink"/>
  <p:sldLayoutIdLst>
    <p:sldLayoutId id="2147483857" r:id="rId1"/>
    <p:sldLayoutId id="2147483808" r:id="rId2"/>
    <p:sldLayoutId id="2147483859" r:id="rId3"/>
    <p:sldLayoutId id="2147483770" r:id="rId4"/>
    <p:sldLayoutId id="2147483863" r:id="rId5"/>
    <p:sldLayoutId id="2147483861" r:id="rId6"/>
    <p:sldLayoutId id="2147483837" r:id="rId7"/>
    <p:sldLayoutId id="2147483838" r:id="rId8"/>
    <p:sldLayoutId id="2147483839" r:id="rId9"/>
    <p:sldLayoutId id="2147483840" r:id="rId10"/>
    <p:sldLayoutId id="2147483841" r:id="rId11"/>
    <p:sldLayoutId id="2147483842" r:id="rId12"/>
    <p:sldLayoutId id="2147483843" r:id="rId13"/>
    <p:sldLayoutId id="2147483844" r:id="rId14"/>
    <p:sldLayoutId id="2147483845" r:id="rId15"/>
    <p:sldLayoutId id="2147483846" r:id="rId16"/>
    <p:sldLayoutId id="2147483847" r:id="rId17"/>
    <p:sldLayoutId id="2147483848" r:id="rId18"/>
    <p:sldLayoutId id="2147483849" r:id="rId19"/>
    <p:sldLayoutId id="2147483850" r:id="rId20"/>
    <p:sldLayoutId id="2147483851" r:id="rId21"/>
    <p:sldLayoutId id="2147483852" r:id="rId22"/>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685800" rtl="0" eaLnBrk="1" latinLnBrk="0" hangingPunct="1">
        <a:lnSpc>
          <a:spcPct val="90000"/>
        </a:lnSpc>
        <a:spcBef>
          <a:spcPct val="0"/>
        </a:spcBef>
        <a:buNone/>
        <a:defRPr sz="2800" b="1" i="0" kern="1200">
          <a:solidFill>
            <a:schemeClr val="tx1"/>
          </a:solidFill>
          <a:latin typeface="+mj-lt"/>
          <a:ea typeface="+mj-ea"/>
          <a:cs typeface="+mj-cs"/>
        </a:defRPr>
      </a:lvl1pPr>
    </p:titleStyle>
    <p:bodyStyle>
      <a:lvl1pPr marL="228600" indent="-228600" algn="l" defTabSz="685800" rtl="0" eaLnBrk="1" latinLnBrk="0" hangingPunct="1">
        <a:lnSpc>
          <a:spcPct val="100000"/>
        </a:lnSpc>
        <a:spcBef>
          <a:spcPts val="2000"/>
        </a:spcBef>
        <a:buClr>
          <a:schemeClr val="tx2"/>
        </a:buClr>
        <a:buFont typeface="Wingdings 2" panose="05020102010507070707" pitchFamily="18" charset="2"/>
        <a:buChar char=""/>
        <a:defRPr sz="1600" kern="1200">
          <a:solidFill>
            <a:schemeClr val="tx1"/>
          </a:solidFill>
          <a:latin typeface="+mn-lt"/>
          <a:ea typeface="+mn-ea"/>
          <a:cs typeface="+mn-cs"/>
        </a:defRPr>
      </a:lvl1pPr>
      <a:lvl2pPr marL="460375" indent="-231775" algn="l" defTabSz="685800" rtl="0" eaLnBrk="1" latinLnBrk="0" hangingPunct="1">
        <a:lnSpc>
          <a:spcPct val="100000"/>
        </a:lnSpc>
        <a:spcBef>
          <a:spcPts val="800"/>
        </a:spcBef>
        <a:buClr>
          <a:schemeClr val="tx2"/>
        </a:buClr>
        <a:buFont typeface="Courier New" panose="02070309020205020404" pitchFamily="49" charset="0"/>
        <a:buChar char="o"/>
        <a:defRPr sz="1400" kern="1200">
          <a:solidFill>
            <a:schemeClr val="tx1"/>
          </a:solidFill>
          <a:latin typeface="+mn-lt"/>
          <a:ea typeface="+mn-ea"/>
          <a:cs typeface="+mn-cs"/>
        </a:defRPr>
      </a:lvl2pPr>
      <a:lvl3pPr marL="628650" indent="-171450" algn="l" defTabSz="6858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3pPr>
      <a:lvl4pPr marL="857250" indent="-171450" algn="l" defTabSz="685800" rtl="0" eaLnBrk="1" latinLnBrk="0" hangingPunct="1">
        <a:lnSpc>
          <a:spcPct val="100000"/>
        </a:lnSpc>
        <a:spcBef>
          <a:spcPts val="500"/>
        </a:spcBef>
        <a:buClr>
          <a:schemeClr val="tx2"/>
        </a:buClr>
        <a:buFont typeface="Arial" panose="020B0604020202020204" pitchFamily="34" charset="0"/>
        <a:buChar char="•"/>
        <a:defRPr sz="1100" kern="1200">
          <a:solidFill>
            <a:schemeClr val="tx1"/>
          </a:solidFill>
          <a:latin typeface="+mn-lt"/>
          <a:ea typeface="+mn-ea"/>
          <a:cs typeface="+mn-cs"/>
        </a:defRPr>
      </a:lvl4pPr>
      <a:lvl5pPr marL="1085850" indent="-171450" algn="l" defTabSz="685800" rtl="0" eaLnBrk="1" latinLnBrk="0" hangingPunct="1">
        <a:lnSpc>
          <a:spcPct val="100000"/>
        </a:lnSpc>
        <a:spcBef>
          <a:spcPts val="400"/>
        </a:spcBef>
        <a:buClr>
          <a:schemeClr val="tx2"/>
        </a:buClr>
        <a:buFont typeface="Arial" panose="020B0604020202020204" pitchFamily="34" charset="0"/>
        <a:buChar char="•"/>
        <a:defRPr sz="11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880" userDrawn="1">
          <p15:clr>
            <a:srgbClr val="A4A3A4"/>
          </p15:clr>
        </p15:guide>
        <p15:guide id="3" orient="horz" pos="230" userDrawn="1">
          <p15:clr>
            <a:srgbClr val="A4A3A4"/>
          </p15:clr>
        </p15:guide>
        <p15:guide id="4" orient="horz" pos="3060" userDrawn="1">
          <p15:clr>
            <a:srgbClr val="A4A3A4"/>
          </p15:clr>
        </p15:guide>
        <p15:guide id="5" pos="231" userDrawn="1">
          <p15:clr>
            <a:srgbClr val="A4A3A4"/>
          </p15:clr>
        </p15:guide>
        <p15:guide id="6" pos="5528" userDrawn="1">
          <p15:clr>
            <a:srgbClr val="A4A3A4"/>
          </p15:clr>
        </p15:guide>
        <p15:guide id="7" pos="116" userDrawn="1">
          <p15:clr>
            <a:srgbClr val="A4A3A4"/>
          </p15:clr>
        </p15:guide>
        <p15:guide id="8" orient="horz" pos="3156" userDrawn="1">
          <p15:clr>
            <a:srgbClr val="A4A3A4"/>
          </p15:clr>
        </p15:guide>
        <p15:guide id="9" pos="5643" userDrawn="1">
          <p15:clr>
            <a:srgbClr val="A4A3A4"/>
          </p15:clr>
        </p15:guide>
        <p15:guide id="10" orient="horz" pos="3011" userDrawn="1">
          <p15:clr>
            <a:srgbClr val="A4A3A4"/>
          </p15:clr>
        </p15:guide>
        <p15:guide id="11" orient="horz" pos="748"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Content Placeholder 17" descr="Shape&#10;&#10;Description automatically generated with medium confidence">
            <a:extLst>
              <a:ext uri="{FF2B5EF4-FFF2-40B4-BE49-F238E27FC236}">
                <a16:creationId xmlns:a16="http://schemas.microsoft.com/office/drawing/2014/main" id="{2D35BD79-6A12-241B-B20E-4804ECDD91ED}"/>
              </a:ext>
            </a:extLst>
          </p:cNvPr>
          <p:cNvPicPr>
            <a:picLocks noGrp="1" noChangeAspect="1"/>
          </p:cNvPicPr>
          <p:nvPr>
            <p:ph type="pic" sz="quarter" idx="11"/>
          </p:nvPr>
        </p:nvPicPr>
        <p:blipFill rotWithShape="1">
          <a:blip r:embed="rId3">
            <a:extLst>
              <a:ext uri="{28A0092B-C50C-407E-A947-70E740481C1C}">
                <a14:useLocalDpi xmlns:a14="http://schemas.microsoft.com/office/drawing/2010/main" val="0"/>
              </a:ext>
            </a:extLst>
          </a:blip>
          <a:stretch/>
        </p:blipFill>
        <p:spPr>
          <a:xfrm>
            <a:off x="5085442" y="2588190"/>
            <a:ext cx="3657600" cy="704086"/>
          </a:xfrm>
          <a:noFill/>
        </p:spPr>
      </p:pic>
      <p:pic>
        <p:nvPicPr>
          <p:cNvPr id="20" name="Content Placeholder 19" descr="Shape&#10;&#10;Description automatically generated with medium confidence">
            <a:extLst>
              <a:ext uri="{FF2B5EF4-FFF2-40B4-BE49-F238E27FC236}">
                <a16:creationId xmlns:a16="http://schemas.microsoft.com/office/drawing/2014/main" id="{768577C7-6B4F-9833-0A07-9F7411818171}"/>
              </a:ext>
            </a:extLst>
          </p:cNvPr>
          <p:cNvPicPr>
            <a:picLocks noGrp="1" noChangeAspect="1"/>
          </p:cNvPicPr>
          <p:nvPr>
            <p:ph sz="half" idx="1"/>
          </p:nvPr>
        </p:nvPicPr>
        <p:blipFill>
          <a:blip r:embed="rId4">
            <a:extLst>
              <a:ext uri="{28A0092B-C50C-407E-A947-70E740481C1C}">
                <a14:useLocalDpi xmlns:a14="http://schemas.microsoft.com/office/drawing/2010/main" val="0"/>
              </a:ext>
            </a:extLst>
          </a:blip>
          <a:stretch>
            <a:fillRect/>
          </a:stretch>
        </p:blipFill>
        <p:spPr>
          <a:xfrm>
            <a:off x="400958" y="2588190"/>
            <a:ext cx="2889351" cy="795131"/>
          </a:xfrm>
        </p:spPr>
      </p:pic>
      <p:sp>
        <p:nvSpPr>
          <p:cNvPr id="2" name="Title 1">
            <a:extLst>
              <a:ext uri="{FF2B5EF4-FFF2-40B4-BE49-F238E27FC236}">
                <a16:creationId xmlns:a16="http://schemas.microsoft.com/office/drawing/2014/main" id="{49F859C2-F311-3A4A-A411-DA709D6B529D}"/>
              </a:ext>
            </a:extLst>
          </p:cNvPr>
          <p:cNvSpPr>
            <a:spLocks noGrp="1"/>
          </p:cNvSpPr>
          <p:nvPr>
            <p:ph type="title"/>
          </p:nvPr>
        </p:nvSpPr>
        <p:spPr>
          <a:xfrm>
            <a:off x="263047" y="628806"/>
            <a:ext cx="8617906" cy="398571"/>
          </a:xfrm>
        </p:spPr>
        <p:txBody>
          <a:bodyPr wrap="square" anchor="t">
            <a:noAutofit/>
          </a:bodyPr>
          <a:lstStyle/>
          <a:p>
            <a:pPr algn="ctr"/>
            <a:r>
              <a:rPr lang="en-US" sz="3200" b="0" i="1" dirty="0"/>
              <a:t>Introducing </a:t>
            </a:r>
            <a:r>
              <a:rPr lang="en-US" sz="3200" i="1" dirty="0"/>
              <a:t>Autodesk Platform Services</a:t>
            </a:r>
            <a:r>
              <a:rPr lang="en-US" sz="3200" b="0" i="1" dirty="0"/>
              <a:t> </a:t>
            </a:r>
            <a:br>
              <a:rPr lang="en-US" sz="3200" b="0" i="1" dirty="0"/>
            </a:br>
            <a:r>
              <a:rPr lang="en-US" sz="3200" b="0" i="1" dirty="0"/>
              <a:t>the next evolution of Forge</a:t>
            </a:r>
            <a:endParaRPr lang="en-US" sz="3200" dirty="0"/>
          </a:p>
        </p:txBody>
      </p:sp>
      <p:sp>
        <p:nvSpPr>
          <p:cNvPr id="21" name="Right Arrow 20">
            <a:extLst>
              <a:ext uri="{FF2B5EF4-FFF2-40B4-BE49-F238E27FC236}">
                <a16:creationId xmlns:a16="http://schemas.microsoft.com/office/drawing/2014/main" id="{2BFDA0B0-E67C-DEC0-35DD-76289556BEE8}"/>
              </a:ext>
            </a:extLst>
          </p:cNvPr>
          <p:cNvSpPr/>
          <p:nvPr/>
        </p:nvSpPr>
        <p:spPr>
          <a:xfrm>
            <a:off x="3661782" y="2571750"/>
            <a:ext cx="1052187" cy="352043"/>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err="1"/>
          </a:p>
        </p:txBody>
      </p:sp>
      <p:sp>
        <p:nvSpPr>
          <p:cNvPr id="3" name="TextBox 2">
            <a:extLst>
              <a:ext uri="{FF2B5EF4-FFF2-40B4-BE49-F238E27FC236}">
                <a16:creationId xmlns:a16="http://schemas.microsoft.com/office/drawing/2014/main" id="{9AA1081C-4930-F901-F37C-B6F194A0BBED}"/>
              </a:ext>
            </a:extLst>
          </p:cNvPr>
          <p:cNvSpPr txBox="1"/>
          <p:nvPr/>
        </p:nvSpPr>
        <p:spPr>
          <a:xfrm>
            <a:off x="2517732" y="4008329"/>
            <a:ext cx="5999967" cy="250521"/>
          </a:xfrm>
          <a:prstGeom prst="rect">
            <a:avLst/>
          </a:prstGeom>
          <a:noFill/>
        </p:spPr>
        <p:txBody>
          <a:bodyPr wrap="square" lIns="0" tIns="0" rIns="0" bIns="0" rtlCol="0">
            <a:spAutoFit/>
          </a:bodyPr>
          <a:lstStyle/>
          <a:p>
            <a:pPr algn="l"/>
            <a:r>
              <a:rPr lang="en-US" sz="1600" dirty="0"/>
              <a:t>Learn more at</a:t>
            </a:r>
            <a:r>
              <a:rPr lang="en-US" sz="1600" b="1" dirty="0"/>
              <a:t> https://</a:t>
            </a:r>
            <a:r>
              <a:rPr lang="en-US" sz="1600" b="1" dirty="0" err="1"/>
              <a:t>aps.autodesk.com</a:t>
            </a:r>
            <a:endParaRPr lang="en-US" sz="1600" b="1" dirty="0"/>
          </a:p>
        </p:txBody>
      </p:sp>
    </p:spTree>
    <p:extLst>
      <p:ext uri="{BB962C8B-B14F-4D97-AF65-F5344CB8AC3E}">
        <p14:creationId xmlns:p14="http://schemas.microsoft.com/office/powerpoint/2010/main" val="42558469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heme/theme1.xml><?xml version="1.0" encoding="utf-8"?>
<a:theme xmlns:a="http://schemas.openxmlformats.org/drawingml/2006/main" name="1_Autodesk Theme- Artifakt">
  <a:themeElements>
    <a:clrScheme name="Custom 32">
      <a:dk1>
        <a:srgbClr val="000000"/>
      </a:dk1>
      <a:lt1>
        <a:srgbClr val="FFFFFF"/>
      </a:lt1>
      <a:dk2>
        <a:srgbClr val="666666"/>
      </a:dk2>
      <a:lt2>
        <a:srgbClr val="CCCCCC"/>
      </a:lt2>
      <a:accent1>
        <a:srgbClr val="2BC275"/>
      </a:accent1>
      <a:accent2>
        <a:srgbClr val="5F60FF"/>
      </a:accent2>
      <a:accent3>
        <a:srgbClr val="D74E26"/>
      </a:accent3>
      <a:accent4>
        <a:srgbClr val="FFC21A"/>
      </a:accent4>
      <a:accent5>
        <a:srgbClr val="37A5CC"/>
      </a:accent5>
      <a:accent6>
        <a:srgbClr val="E51050"/>
      </a:accent6>
      <a:hlink>
        <a:srgbClr val="000000"/>
      </a:hlink>
      <a:folHlink>
        <a:srgbClr val="666666"/>
      </a:folHlink>
    </a:clrScheme>
    <a:fontScheme name="Custom 7">
      <a:majorFont>
        <a:latin typeface="Artifakt LegendOfc"/>
        <a:ea typeface=""/>
        <a:cs typeface=""/>
      </a:majorFont>
      <a:minorFont>
        <a:latin typeface="Artifakt ElementOfc"/>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3175">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a:defRPr sz="1600" dirty="0" err="1" smtClean="0"/>
        </a:defPPr>
      </a:lstStyle>
    </a:txDef>
  </a:objectDefaults>
  <a:extraClrSchemeLst/>
  <a:extLst>
    <a:ext uri="{05A4C25C-085E-4340-85A3-A5531E510DB2}">
      <thm15:themeFamily xmlns:thm15="http://schemas.microsoft.com/office/thememl/2012/main" name="2021-corporate-PPT-template-artifakt.potx" id="{CACDBA2C-E7DF-41F4-BCCE-69AAFDE4EF18}" vid="{0DC73955-802A-449D-8B74-62D1DEA391E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c881f79d-f616-4d50-8401-5668f397e516" xsi:nil="true"/>
    <lcf76f155ced4ddcb4097134ff3c332f xmlns="9e39fe45-2161-4969-89cf-b6ae69da2e20">
      <Terms xmlns="http://schemas.microsoft.com/office/infopath/2007/PartnerControls"/>
    </lcf76f155ced4ddcb4097134ff3c332f>
    <_ip_UnifiedCompliancePolicyUIAction xmlns="http://schemas.microsoft.com/sharepoint/v3" xsi:nil="true"/>
    <_ip_UnifiedCompliancePolicyProperties xmlns="http://schemas.microsoft.com/sharepoint/v3" xsi:nil="true"/>
  </documentManagement>
</p:properties>
</file>

<file path=customXml/item10.xml><?xml version="1.0" encoding="utf-8"?>
<VariableListDefinition name="System" displayName="System" id="d82bfc04-4aa8-4c45-97d9-71ff87513c8a" isdomainofvalue="False" dataSourceId="037df452-3cfb-41ce-9138-ad1d8bb5353d"/>
</file>

<file path=customXml/item2.xml><?xml version="1.0" encoding="utf-8"?>
<VariableListDefinition name="Computed" displayName="Computed" id="b2f482b8-a290-4559-9144-98cb8ac925ac" isdomainofvalue="False" dataSourceId="7450b429-10f5-454a-9a18-a1beeaf67741"/>
</file>

<file path=customXml/item3.xml><?xml version="1.0" encoding="utf-8"?>
<AllExternalAdhocVariableMappings/>
</file>

<file path=customXml/item4.xml><?xml version="1.0" encoding="utf-8"?>
<VariableList UniqueId="71986aa8-029f-44bb-a7a5-1ed6a52a21c7" Name="AD_HOC" ContentType="XML" MajorVersion="0" MinorVersion="1" isLocalCopy="False" IsBaseObject="False" DataSourceId="76760d0b-ec49-4afe-b87b-1ad173ca8e31" DataSourceMajorVersion="0" DataSourceMinorVersion="1"/>
</file>

<file path=customXml/item5.xml><?xml version="1.0" encoding="utf-8"?>
<VariableList UniqueId="b2f482b8-a290-4559-9144-98cb8ac925ac" Name="Computed" ContentType="XML" MajorVersion="0" MinorVersion="1" isLocalCopy="False" IsBaseObject="False" DataSourceId="7450b429-10f5-454a-9a18-a1beeaf67741" DataSourceMajorVersion="0" DataSourceMinorVersion="1"/>
</file>

<file path=customXml/item6.xml><?xml version="1.0" encoding="utf-8"?>
<VariableListDefinition name="AD_HOC" displayName="AD_HOC" id="71986aa8-029f-44bb-a7a5-1ed6a52a21c7" isdomainofvalue="False" dataSourceId="76760d0b-ec49-4afe-b87b-1ad173ca8e31"/>
</file>

<file path=customXml/item7.xml><?xml version="1.0" encoding="utf-8"?>
<VariableList UniqueId="d82bfc04-4aa8-4c45-97d9-71ff87513c8a" Name="System" ContentType="XML" MajorVersion="0" MinorVersion="1" isLocalCopy="False" IsBaseObject="False" DataSourceId="037df452-3cfb-41ce-9138-ad1d8bb5353d" DataSourceMajorVersion="0" DataSourceMinorVersion="1"/>
</file>

<file path=customXml/item8.xml><?xml version="1.0" encoding="utf-8"?>
<ct:contentTypeSchema xmlns:ct="http://schemas.microsoft.com/office/2006/metadata/contentType" xmlns:ma="http://schemas.microsoft.com/office/2006/metadata/properties/metaAttributes" ct:_="" ma:_="" ma:contentTypeName="Document" ma:contentTypeID="0x01010032954F831739764595AB14E270BBF179" ma:contentTypeVersion="18" ma:contentTypeDescription="Create a new document." ma:contentTypeScope="" ma:versionID="74133fc78bee6d4ed9c6c7790ffd45d3">
  <xsd:schema xmlns:xsd="http://www.w3.org/2001/XMLSchema" xmlns:xs="http://www.w3.org/2001/XMLSchema" xmlns:p="http://schemas.microsoft.com/office/2006/metadata/properties" xmlns:ns1="http://schemas.microsoft.com/sharepoint/v3" xmlns:ns2="9e39fe45-2161-4969-89cf-b6ae69da2e20" xmlns:ns3="c881f79d-f616-4d50-8401-5668f397e516" targetNamespace="http://schemas.microsoft.com/office/2006/metadata/properties" ma:root="true" ma:fieldsID="dd3cd5d98747e6e70cd6e970f867f31e" ns1:_="" ns2:_="" ns3:_="">
    <xsd:import namespace="http://schemas.microsoft.com/sharepoint/v3"/>
    <xsd:import namespace="9e39fe45-2161-4969-89cf-b6ae69da2e20"/>
    <xsd:import namespace="c881f79d-f616-4d50-8401-5668f397e51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1:_ip_UnifiedCompliancePolicyProperties" minOccurs="0"/>
                <xsd:element ref="ns1:_ip_UnifiedCompliancePolicyUIAction"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e39fe45-2161-4969-89cf-b6ae69da2e2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Location" ma:index="13" nillable="true" ma:displayName="MediaServic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2" nillable="true" ma:displayName="Length (seconds)" ma:internalName="MediaLengthInSeconds" ma:readOnly="true">
      <xsd:simpleType>
        <xsd:restriction base="dms:Unknown"/>
      </xsd:simpleType>
    </xsd:element>
    <xsd:element name="lcf76f155ced4ddcb4097134ff3c332f" ma:index="24" nillable="true" ma:taxonomy="true" ma:internalName="lcf76f155ced4ddcb4097134ff3c332f" ma:taxonomyFieldName="MediaServiceImageTags" ma:displayName="Image Tags" ma:readOnly="false" ma:fieldId="{5cf76f15-5ced-4ddc-b409-7134ff3c332f}" ma:taxonomyMulti="true" ma:sspId="f3486984-7067-43be-b043-3c90f94ef9b2"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881f79d-f616-4d50-8401-5668f397e516"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5" nillable="true" ma:displayName="Taxonomy Catch All Column" ma:hidden="true" ma:list="{a1258b9c-761d-4d5e-87e0-5f3fa271b3b4}" ma:internalName="TaxCatchAll" ma:showField="CatchAllData" ma:web="c881f79d-f616-4d50-8401-5668f397e51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9.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2A1FE12-E215-4D8D-A9ED-37199CA69F3A}">
  <ds:schemaRefs>
    <ds:schemaRef ds:uri="3c26afcc-cc4d-4801-966f-95fb1302de2f"/>
    <ds:schemaRef ds:uri="958c61c4-7649-4d22-a75c-072b384e9690"/>
    <ds:schemaRef ds:uri="9e39fe45-2161-4969-89cf-b6ae69da2e20"/>
    <ds:schemaRef ds:uri="c881f79d-f616-4d50-8401-5668f397e516"/>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10.xml><?xml version="1.0" encoding="utf-8"?>
<ds:datastoreItem xmlns:ds="http://schemas.openxmlformats.org/officeDocument/2006/customXml" ds:itemID="{8E2EBD6D-BAB2-4DAB-A5F0-AC37B995C7D2}">
  <ds:schemaRefs/>
</ds:datastoreItem>
</file>

<file path=customXml/itemProps2.xml><?xml version="1.0" encoding="utf-8"?>
<ds:datastoreItem xmlns:ds="http://schemas.openxmlformats.org/officeDocument/2006/customXml" ds:itemID="{929EDA0C-B3C2-46E4-BD20-A68B9B4594A1}">
  <ds:schemaRefs/>
</ds:datastoreItem>
</file>

<file path=customXml/itemProps3.xml><?xml version="1.0" encoding="utf-8"?>
<ds:datastoreItem xmlns:ds="http://schemas.openxmlformats.org/officeDocument/2006/customXml" ds:itemID="{36E1CDC9-4491-48C4-A3C9-BAA529B97F85}">
  <ds:schemaRefs/>
</ds:datastoreItem>
</file>

<file path=customXml/itemProps4.xml><?xml version="1.0" encoding="utf-8"?>
<ds:datastoreItem xmlns:ds="http://schemas.openxmlformats.org/officeDocument/2006/customXml" ds:itemID="{577E0506-559E-45B5-A5FD-BD9FF7F178F7}">
  <ds:schemaRefs/>
</ds:datastoreItem>
</file>

<file path=customXml/itemProps5.xml><?xml version="1.0" encoding="utf-8"?>
<ds:datastoreItem xmlns:ds="http://schemas.openxmlformats.org/officeDocument/2006/customXml" ds:itemID="{183A751E-52BA-4FEC-81E0-C14EF065C449}">
  <ds:schemaRefs/>
</ds:datastoreItem>
</file>

<file path=customXml/itemProps6.xml><?xml version="1.0" encoding="utf-8"?>
<ds:datastoreItem xmlns:ds="http://schemas.openxmlformats.org/officeDocument/2006/customXml" ds:itemID="{03B401A1-83BB-4B87-AB7C-6D69D99A661C}">
  <ds:schemaRefs/>
</ds:datastoreItem>
</file>

<file path=customXml/itemProps7.xml><?xml version="1.0" encoding="utf-8"?>
<ds:datastoreItem xmlns:ds="http://schemas.openxmlformats.org/officeDocument/2006/customXml" ds:itemID="{07B3C633-CCBB-4944-B333-6E48E5E32F19}">
  <ds:schemaRefs/>
</ds:datastoreItem>
</file>

<file path=customXml/itemProps8.xml><?xml version="1.0" encoding="utf-8"?>
<ds:datastoreItem xmlns:ds="http://schemas.openxmlformats.org/officeDocument/2006/customXml" ds:itemID="{A91A085F-A9FD-4F81-8A2F-1A351BBD1193}">
  <ds:schemaRefs>
    <ds:schemaRef ds:uri="9e39fe45-2161-4969-89cf-b6ae69da2e20"/>
    <ds:schemaRef ds:uri="c881f79d-f616-4d50-8401-5668f397e51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9.xml><?xml version="1.0" encoding="utf-8"?>
<ds:datastoreItem xmlns:ds="http://schemas.openxmlformats.org/officeDocument/2006/customXml" ds:itemID="{55E74987-E5FC-4851-84D4-ADC002EEED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2021-corporate-PPT-template-artifakt (6)</Template>
  <TotalTime>1003</TotalTime>
  <Words>125</Words>
  <Application>Microsoft Macintosh PowerPoint</Application>
  <PresentationFormat>On-screen Show (16:9)</PresentationFormat>
  <Paragraphs>9</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Artifakt ElementOfc</vt:lpstr>
      <vt:lpstr>Artifakt LegendOfc</vt:lpstr>
      <vt:lpstr>Calibri</vt:lpstr>
      <vt:lpstr>Courier New</vt:lpstr>
      <vt:lpstr>Wingdings 2</vt:lpstr>
      <vt:lpstr>1_Autodesk Theme- Artifakt</vt:lpstr>
      <vt:lpstr>Introducing Autodesk Platform Services  the next evolution of Forge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Giancarlo Nazario</dc:creator>
  <cp:lastModifiedBy>Emily Scherbenski</cp:lastModifiedBy>
  <cp:revision>15</cp:revision>
  <dcterms:created xsi:type="dcterms:W3CDTF">2021-12-06T23:10:57Z</dcterms:created>
  <dcterms:modified xsi:type="dcterms:W3CDTF">2022-09-14T14:13:34Z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0x01010032954F831739764595AB14E270BBF179</vt:lpwstr>
  </property>
  <property fmtid="{D5CDD505-2E9C-101B-9397-08002B2CF9AE}" pid="3" name="_dlc_DocIdItemGuid">
    <vt:lpwstr>2420d7a2-e00e-41da-8ba6-852f093cea2a</vt:lpwstr>
  </property>
  <property fmtid="{D5CDD505-2E9C-101B-9397-08002B2CF9AE}" pid="4" name="MediaServiceImageTags">
    <vt:lpwstr/>
  </property>
</Properties>
</file>