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ommentAuthors.xml" ContentType="application/vnd.openxmlformats-officedocument.presentationml.commentAuth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2" r:id="rId4"/>
  </p:sldMasterIdLst>
  <p:notesMasterIdLst>
    <p:notesMasterId r:id="rId20"/>
  </p:notesMasterIdLst>
  <p:handoutMasterIdLst>
    <p:handoutMasterId r:id="rId21"/>
  </p:handoutMasterIdLst>
  <p:sldIdLst>
    <p:sldId id="256" r:id="rId5"/>
    <p:sldId id="340" r:id="rId6"/>
    <p:sldId id="346" r:id="rId7"/>
    <p:sldId id="352" r:id="rId8"/>
    <p:sldId id="356" r:id="rId9"/>
    <p:sldId id="357" r:id="rId10"/>
    <p:sldId id="358" r:id="rId11"/>
    <p:sldId id="359" r:id="rId12"/>
    <p:sldId id="364" r:id="rId13"/>
    <p:sldId id="365" r:id="rId14"/>
    <p:sldId id="361" r:id="rId15"/>
    <p:sldId id="362" r:id="rId16"/>
    <p:sldId id="366" r:id="rId17"/>
    <p:sldId id="363" r:id="rId18"/>
    <p:sldId id="335" r:id="rId19"/>
  </p:sldIdLst>
  <p:sldSz cx="10058400" cy="7772400"/>
  <p:notesSz cx="7086600" cy="9429750"/>
  <p:defaultTextStyle>
    <a:defPPr>
      <a:defRPr lang="en-US"/>
    </a:defPPr>
    <a:lvl1pPr algn="l" defTabSz="1293662" rtl="0" fontAlgn="base">
      <a:spcBef>
        <a:spcPct val="0"/>
      </a:spcBef>
      <a:spcAft>
        <a:spcPct val="0"/>
      </a:spcAft>
      <a:defRPr sz="2000" kern="1200">
        <a:solidFill>
          <a:schemeClr val="tx1"/>
        </a:solidFill>
        <a:latin typeface="Arial" pitchFamily="34" charset="0"/>
        <a:ea typeface="ヒラギノ角ゴ Pro W3"/>
        <a:cs typeface="ヒラギノ角ゴ Pro W3"/>
      </a:defRPr>
    </a:lvl1pPr>
    <a:lvl2pPr marL="646038" indent="-190478" algn="l" defTabSz="1293662" rtl="0" fontAlgn="base">
      <a:spcBef>
        <a:spcPct val="0"/>
      </a:spcBef>
      <a:spcAft>
        <a:spcPct val="0"/>
      </a:spcAft>
      <a:defRPr sz="2000" kern="1200">
        <a:solidFill>
          <a:schemeClr val="tx1"/>
        </a:solidFill>
        <a:latin typeface="Arial" pitchFamily="34" charset="0"/>
        <a:ea typeface="ヒラギノ角ゴ Pro W3"/>
        <a:cs typeface="ヒラギノ角ゴ Pro W3"/>
      </a:defRPr>
    </a:lvl2pPr>
    <a:lvl3pPr marL="1293662" indent="-382543" algn="l" defTabSz="1293662" rtl="0" fontAlgn="base">
      <a:spcBef>
        <a:spcPct val="0"/>
      </a:spcBef>
      <a:spcAft>
        <a:spcPct val="0"/>
      </a:spcAft>
      <a:defRPr sz="2000" kern="1200">
        <a:solidFill>
          <a:schemeClr val="tx1"/>
        </a:solidFill>
        <a:latin typeface="Arial" pitchFamily="34" charset="0"/>
        <a:ea typeface="ヒラギノ角ゴ Pro W3"/>
        <a:cs typeface="ヒラギノ角ゴ Pro W3"/>
      </a:defRPr>
    </a:lvl3pPr>
    <a:lvl4pPr marL="1941286" indent="-576195" algn="l" defTabSz="1293662" rtl="0" fontAlgn="base">
      <a:spcBef>
        <a:spcPct val="0"/>
      </a:spcBef>
      <a:spcAft>
        <a:spcPct val="0"/>
      </a:spcAft>
      <a:defRPr sz="2000" kern="1200">
        <a:solidFill>
          <a:schemeClr val="tx1"/>
        </a:solidFill>
        <a:latin typeface="Arial" pitchFamily="34" charset="0"/>
        <a:ea typeface="ヒラギノ角ゴ Pro W3"/>
        <a:cs typeface="ヒラギノ角ゴ Pro W3"/>
      </a:defRPr>
    </a:lvl4pPr>
    <a:lvl5pPr marL="2587323" indent="-766673" algn="l" defTabSz="1293662" rtl="0" fontAlgn="base">
      <a:spcBef>
        <a:spcPct val="0"/>
      </a:spcBef>
      <a:spcAft>
        <a:spcPct val="0"/>
      </a:spcAft>
      <a:defRPr sz="2000" kern="1200">
        <a:solidFill>
          <a:schemeClr val="tx1"/>
        </a:solidFill>
        <a:latin typeface="Arial" pitchFamily="34" charset="0"/>
        <a:ea typeface="ヒラギノ角ゴ Pro W3"/>
        <a:cs typeface="ヒラギノ角ゴ Pro W3"/>
      </a:defRPr>
    </a:lvl5pPr>
    <a:lvl6pPr marL="2285732" algn="l" defTabSz="914294" rtl="0" eaLnBrk="1" latinLnBrk="0" hangingPunct="1">
      <a:defRPr sz="2000" kern="1200">
        <a:solidFill>
          <a:schemeClr val="tx1"/>
        </a:solidFill>
        <a:latin typeface="Arial" pitchFamily="34" charset="0"/>
        <a:ea typeface="ヒラギノ角ゴ Pro W3"/>
        <a:cs typeface="ヒラギノ角ゴ Pro W3"/>
      </a:defRPr>
    </a:lvl6pPr>
    <a:lvl7pPr marL="2742880" algn="l" defTabSz="914294" rtl="0" eaLnBrk="1" latinLnBrk="0" hangingPunct="1">
      <a:defRPr sz="2000" kern="1200">
        <a:solidFill>
          <a:schemeClr val="tx1"/>
        </a:solidFill>
        <a:latin typeface="Arial" pitchFamily="34" charset="0"/>
        <a:ea typeface="ヒラギノ角ゴ Pro W3"/>
        <a:cs typeface="ヒラギノ角ゴ Pro W3"/>
      </a:defRPr>
    </a:lvl7pPr>
    <a:lvl8pPr marL="3200026" algn="l" defTabSz="914294" rtl="0" eaLnBrk="1" latinLnBrk="0" hangingPunct="1">
      <a:defRPr sz="2000" kern="1200">
        <a:solidFill>
          <a:schemeClr val="tx1"/>
        </a:solidFill>
        <a:latin typeface="Arial" pitchFamily="34" charset="0"/>
        <a:ea typeface="ヒラギノ角ゴ Pro W3"/>
        <a:cs typeface="ヒラギノ角ゴ Pro W3"/>
      </a:defRPr>
    </a:lvl8pPr>
    <a:lvl9pPr marL="3657172" algn="l" defTabSz="914294" rtl="0" eaLnBrk="1" latinLnBrk="0" hangingPunct="1">
      <a:defRPr sz="2000" kern="1200">
        <a:solidFill>
          <a:schemeClr val="tx1"/>
        </a:solidFill>
        <a:latin typeface="Arial" pitchFamily="34" charset="0"/>
        <a:ea typeface="ヒラギノ角ゴ Pro W3"/>
        <a:cs typeface="ヒラギノ角ゴ Pro W3"/>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109"/>
    <a:srgbClr val="A56CF0"/>
    <a:srgbClr val="FFFFCC"/>
    <a:srgbClr val="EE0066"/>
    <a:srgbClr val="118888"/>
    <a:srgbClr val="77BB11"/>
    <a:srgbClr val="004282"/>
    <a:srgbClr val="7F7F7F"/>
    <a:srgbClr val="FFFFFF"/>
    <a:srgbClr val="CCFF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98" autoAdjust="0"/>
    <p:restoredTop sz="91598" autoAdjust="0"/>
  </p:normalViewPr>
  <p:slideViewPr>
    <p:cSldViewPr>
      <p:cViewPr>
        <p:scale>
          <a:sx n="100" d="100"/>
          <a:sy n="100" d="100"/>
        </p:scale>
        <p:origin x="-1644" y="-450"/>
      </p:cViewPr>
      <p:guideLst>
        <p:guide orient="horz" pos="1056"/>
        <p:guide pos="3168"/>
      </p:guideLst>
    </p:cSldViewPr>
  </p:slideViewPr>
  <p:outlineViewPr>
    <p:cViewPr>
      <p:scale>
        <a:sx n="33" d="100"/>
        <a:sy n="33" d="100"/>
      </p:scale>
      <p:origin x="0" y="3450"/>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79" d="100"/>
          <a:sy n="79" d="100"/>
        </p:scale>
        <p:origin x="-2478" y="-96"/>
      </p:cViewPr>
      <p:guideLst>
        <p:guide orient="horz" pos="2970"/>
        <p:guide pos="2233"/>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70225" cy="471488"/>
          </a:xfrm>
          <a:prstGeom prst="rect">
            <a:avLst/>
          </a:prstGeom>
          <a:noFill/>
          <a:ln w="9525">
            <a:noFill/>
            <a:miter lim="800000"/>
            <a:headEnd/>
            <a:tailEnd/>
          </a:ln>
        </p:spPr>
        <p:txBody>
          <a:bodyPr vert="horz" wrap="square" lIns="63687" tIns="31844" rIns="63687" bIns="31844" numCol="1" anchor="t" anchorCtr="0" compatLnSpc="1">
            <a:prstTxWarp prst="textNoShape">
              <a:avLst/>
            </a:prstTxWarp>
          </a:bodyPr>
          <a:lstStyle>
            <a:lvl1pPr defTabSz="904875">
              <a:defRPr sz="900">
                <a:latin typeface="Calibri" pitchFamily="34" charset="0"/>
              </a:defRPr>
            </a:lvl1pPr>
          </a:lstStyle>
          <a:p>
            <a:endParaRPr lang="en-US" dirty="0"/>
          </a:p>
        </p:txBody>
      </p:sp>
      <p:sp>
        <p:nvSpPr>
          <p:cNvPr id="3" name="Date Placeholder 2"/>
          <p:cNvSpPr>
            <a:spLocks noGrp="1"/>
          </p:cNvSpPr>
          <p:nvPr>
            <p:ph type="dt" sz="quarter" idx="1"/>
          </p:nvPr>
        </p:nvSpPr>
        <p:spPr bwMode="auto">
          <a:xfrm>
            <a:off x="4013200" y="0"/>
            <a:ext cx="3071813" cy="471488"/>
          </a:xfrm>
          <a:prstGeom prst="rect">
            <a:avLst/>
          </a:prstGeom>
          <a:noFill/>
          <a:ln w="9525">
            <a:noFill/>
            <a:miter lim="800000"/>
            <a:headEnd/>
            <a:tailEnd/>
          </a:ln>
        </p:spPr>
        <p:txBody>
          <a:bodyPr vert="horz" wrap="square" lIns="63687" tIns="31844" rIns="63687" bIns="31844" numCol="1" anchor="t" anchorCtr="0" compatLnSpc="1">
            <a:prstTxWarp prst="textNoShape">
              <a:avLst/>
            </a:prstTxWarp>
          </a:bodyPr>
          <a:lstStyle>
            <a:lvl1pPr algn="r" defTabSz="904875">
              <a:defRPr sz="900">
                <a:latin typeface="Calibri" pitchFamily="34" charset="0"/>
              </a:defRPr>
            </a:lvl1pPr>
          </a:lstStyle>
          <a:p>
            <a:fld id="{DBAC18D0-719A-4A82-AFA9-0AE6E51997BF}" type="datetimeFigureOut">
              <a:rPr lang="en-US"/>
              <a:pPr/>
              <a:t>4/14/2011</a:t>
            </a:fld>
            <a:endParaRPr lang="en-US" dirty="0"/>
          </a:p>
        </p:txBody>
      </p:sp>
      <p:sp>
        <p:nvSpPr>
          <p:cNvPr id="4" name="Footer Placeholder 3"/>
          <p:cNvSpPr>
            <a:spLocks noGrp="1"/>
          </p:cNvSpPr>
          <p:nvPr>
            <p:ph type="ftr" sz="quarter" idx="2"/>
          </p:nvPr>
        </p:nvSpPr>
        <p:spPr bwMode="auto">
          <a:xfrm>
            <a:off x="0" y="8956675"/>
            <a:ext cx="3070225" cy="471488"/>
          </a:xfrm>
          <a:prstGeom prst="rect">
            <a:avLst/>
          </a:prstGeom>
          <a:noFill/>
          <a:ln w="9525">
            <a:noFill/>
            <a:miter lim="800000"/>
            <a:headEnd/>
            <a:tailEnd/>
          </a:ln>
        </p:spPr>
        <p:txBody>
          <a:bodyPr vert="horz" wrap="square" lIns="63687" tIns="31844" rIns="63687" bIns="31844" numCol="1" anchor="b" anchorCtr="0" compatLnSpc="1">
            <a:prstTxWarp prst="textNoShape">
              <a:avLst/>
            </a:prstTxWarp>
          </a:bodyPr>
          <a:lstStyle>
            <a:lvl1pPr defTabSz="904875">
              <a:defRPr sz="900">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4013200" y="8956675"/>
            <a:ext cx="3071813" cy="471488"/>
          </a:xfrm>
          <a:prstGeom prst="rect">
            <a:avLst/>
          </a:prstGeom>
          <a:noFill/>
          <a:ln w="9525">
            <a:noFill/>
            <a:miter lim="800000"/>
            <a:headEnd/>
            <a:tailEnd/>
          </a:ln>
        </p:spPr>
        <p:txBody>
          <a:bodyPr vert="horz" wrap="square" lIns="63687" tIns="31844" rIns="63687" bIns="31844" numCol="1" anchor="b" anchorCtr="0" compatLnSpc="1">
            <a:prstTxWarp prst="textNoShape">
              <a:avLst/>
            </a:prstTxWarp>
          </a:bodyPr>
          <a:lstStyle>
            <a:lvl1pPr algn="r" defTabSz="904875">
              <a:defRPr sz="900">
                <a:latin typeface="Calibri" pitchFamily="34" charset="0"/>
              </a:defRPr>
            </a:lvl1pPr>
          </a:lstStyle>
          <a:p>
            <a:fld id="{CC9CA340-5AA9-44B5-88DF-09FCA7B573F6}" type="slidenum">
              <a:rPr lang="en-US"/>
              <a:pPr/>
              <a:t>‹#›</a:t>
            </a:fld>
            <a:endParaRPr lang="en-US" dirty="0"/>
          </a:p>
        </p:txBody>
      </p:sp>
    </p:spTree>
    <p:extLst>
      <p:ext uri="{BB962C8B-B14F-4D97-AF65-F5344CB8AC3E}">
        <p14:creationId xmlns="" xmlns:p14="http://schemas.microsoft.com/office/powerpoint/2010/main" val="8399580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70225" cy="471488"/>
          </a:xfrm>
          <a:prstGeom prst="rect">
            <a:avLst/>
          </a:prstGeom>
          <a:noFill/>
          <a:ln w="9525">
            <a:noFill/>
            <a:miter lim="800000"/>
            <a:headEnd/>
            <a:tailEnd/>
          </a:ln>
        </p:spPr>
        <p:txBody>
          <a:bodyPr vert="horz" wrap="square" lIns="93395" tIns="46697" rIns="93395" bIns="46697" numCol="1" anchor="t" anchorCtr="0" compatLnSpc="1">
            <a:prstTxWarp prst="textNoShape">
              <a:avLst/>
            </a:prstTxWarp>
          </a:bodyPr>
          <a:lstStyle>
            <a:lvl1pPr defTabSz="904875">
              <a:defRPr sz="1200">
                <a:latin typeface="Calibri" pitchFamily="34" charset="0"/>
              </a:defRPr>
            </a:lvl1pPr>
          </a:lstStyle>
          <a:p>
            <a:endParaRPr lang="en-US" dirty="0"/>
          </a:p>
        </p:txBody>
      </p:sp>
      <p:sp>
        <p:nvSpPr>
          <p:cNvPr id="3" name="Date Placeholder 2"/>
          <p:cNvSpPr>
            <a:spLocks noGrp="1"/>
          </p:cNvSpPr>
          <p:nvPr>
            <p:ph type="dt" idx="1"/>
          </p:nvPr>
        </p:nvSpPr>
        <p:spPr bwMode="auto">
          <a:xfrm>
            <a:off x="4013200" y="0"/>
            <a:ext cx="3071813" cy="471488"/>
          </a:xfrm>
          <a:prstGeom prst="rect">
            <a:avLst/>
          </a:prstGeom>
          <a:noFill/>
          <a:ln w="9525">
            <a:noFill/>
            <a:miter lim="800000"/>
            <a:headEnd/>
            <a:tailEnd/>
          </a:ln>
        </p:spPr>
        <p:txBody>
          <a:bodyPr vert="horz" wrap="square" lIns="93395" tIns="46697" rIns="93395" bIns="46697" numCol="1" anchor="t" anchorCtr="0" compatLnSpc="1">
            <a:prstTxWarp prst="textNoShape">
              <a:avLst/>
            </a:prstTxWarp>
          </a:bodyPr>
          <a:lstStyle>
            <a:lvl1pPr algn="r" defTabSz="904875">
              <a:defRPr sz="1200">
                <a:latin typeface="Calibri" pitchFamily="34" charset="0"/>
              </a:defRPr>
            </a:lvl1pPr>
          </a:lstStyle>
          <a:p>
            <a:fld id="{CF79B983-EC9C-46F2-B849-1CF3E196EC8B}" type="datetimeFigureOut">
              <a:rPr lang="en-US"/>
              <a:pPr/>
              <a:t>4/14/2011</a:t>
            </a:fld>
            <a:endParaRPr lang="en-US" dirty="0"/>
          </a:p>
        </p:txBody>
      </p:sp>
      <p:sp>
        <p:nvSpPr>
          <p:cNvPr id="4" name="Slide Image Placeholder 3"/>
          <p:cNvSpPr>
            <a:spLocks noGrp="1" noRot="1" noChangeAspect="1"/>
          </p:cNvSpPr>
          <p:nvPr>
            <p:ph type="sldImg" idx="2"/>
          </p:nvPr>
        </p:nvSpPr>
        <p:spPr>
          <a:xfrm>
            <a:off x="1828800" y="785813"/>
            <a:ext cx="3432175" cy="2652712"/>
          </a:xfrm>
          <a:prstGeom prst="rect">
            <a:avLst/>
          </a:prstGeom>
          <a:noFill/>
          <a:ln w="12700">
            <a:solidFill>
              <a:prstClr val="black"/>
            </a:solidFill>
          </a:ln>
        </p:spPr>
        <p:txBody>
          <a:bodyPr vert="horz" lIns="95662" tIns="47831" rIns="95662" bIns="47831" rtlCol="0" anchor="ctr"/>
          <a:lstStyle/>
          <a:p>
            <a:pPr lvl="0"/>
            <a:endParaRPr lang="en-US" noProof="0" dirty="0"/>
          </a:p>
        </p:txBody>
      </p:sp>
      <p:sp>
        <p:nvSpPr>
          <p:cNvPr id="5" name="Notes Placeholder 4"/>
          <p:cNvSpPr>
            <a:spLocks noGrp="1"/>
          </p:cNvSpPr>
          <p:nvPr>
            <p:ph type="body" sz="quarter" idx="3"/>
          </p:nvPr>
        </p:nvSpPr>
        <p:spPr bwMode="auto">
          <a:xfrm>
            <a:off x="708025" y="3771900"/>
            <a:ext cx="5670550" cy="4949825"/>
          </a:xfrm>
          <a:prstGeom prst="rect">
            <a:avLst/>
          </a:prstGeom>
          <a:noFill/>
          <a:ln w="9525">
            <a:noFill/>
            <a:miter lim="800000"/>
            <a:headEnd/>
            <a:tailEnd/>
          </a:ln>
        </p:spPr>
        <p:txBody>
          <a:bodyPr vert="horz" wrap="square" lIns="93395" tIns="46697" rIns="93395" bIns="4669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Footer Placeholder 5"/>
          <p:cNvSpPr>
            <a:spLocks noGrp="1"/>
          </p:cNvSpPr>
          <p:nvPr>
            <p:ph type="ftr" sz="quarter" idx="4"/>
          </p:nvPr>
        </p:nvSpPr>
        <p:spPr bwMode="auto">
          <a:xfrm>
            <a:off x="0" y="8956675"/>
            <a:ext cx="3070225" cy="471488"/>
          </a:xfrm>
          <a:prstGeom prst="rect">
            <a:avLst/>
          </a:prstGeom>
          <a:noFill/>
          <a:ln w="9525">
            <a:noFill/>
            <a:miter lim="800000"/>
            <a:headEnd/>
            <a:tailEnd/>
          </a:ln>
        </p:spPr>
        <p:txBody>
          <a:bodyPr vert="horz" wrap="square" lIns="93395" tIns="46697" rIns="93395" bIns="46697" numCol="1" anchor="b" anchorCtr="0" compatLnSpc="1">
            <a:prstTxWarp prst="textNoShape">
              <a:avLst/>
            </a:prstTxWarp>
          </a:bodyPr>
          <a:lstStyle>
            <a:lvl1pPr defTabSz="904875">
              <a:defRPr sz="1200">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4013200" y="8956675"/>
            <a:ext cx="3071813" cy="471488"/>
          </a:xfrm>
          <a:prstGeom prst="rect">
            <a:avLst/>
          </a:prstGeom>
          <a:noFill/>
          <a:ln w="9525">
            <a:noFill/>
            <a:miter lim="800000"/>
            <a:headEnd/>
            <a:tailEnd/>
          </a:ln>
        </p:spPr>
        <p:txBody>
          <a:bodyPr vert="horz" wrap="square" lIns="93395" tIns="46697" rIns="93395" bIns="46697" numCol="1" anchor="b" anchorCtr="0" compatLnSpc="1">
            <a:prstTxWarp prst="textNoShape">
              <a:avLst/>
            </a:prstTxWarp>
          </a:bodyPr>
          <a:lstStyle>
            <a:lvl1pPr algn="r" defTabSz="904875">
              <a:defRPr sz="1200">
                <a:latin typeface="Calibri" pitchFamily="34" charset="0"/>
              </a:defRPr>
            </a:lvl1pPr>
          </a:lstStyle>
          <a:p>
            <a:fld id="{ED49B896-B98C-496F-8579-D0E99FDE1D19}" type="slidenum">
              <a:rPr lang="en-US"/>
              <a:pPr/>
              <a:t>‹#›</a:t>
            </a:fld>
            <a:endParaRPr lang="en-US" dirty="0"/>
          </a:p>
        </p:txBody>
      </p:sp>
    </p:spTree>
    <p:extLst>
      <p:ext uri="{BB962C8B-B14F-4D97-AF65-F5344CB8AC3E}">
        <p14:creationId xmlns="" xmlns:p14="http://schemas.microsoft.com/office/powerpoint/2010/main" val="3072873086"/>
      </p:ext>
    </p:extLst>
  </p:cSld>
  <p:clrMap bg1="lt1" tx1="dk1" bg2="lt2" tx2="dk2" accent1="accent1" accent2="accent2" accent3="accent3" accent4="accent4" accent5="accent5" accent6="accent6" hlink="hlink" folHlink="folHlink"/>
  <p:notesStyle>
    <a:lvl1pPr algn="l" defTabSz="1293662" rtl="0" eaLnBrk="0" fontAlgn="base" hangingPunct="0">
      <a:spcBef>
        <a:spcPct val="30000"/>
      </a:spcBef>
      <a:spcAft>
        <a:spcPct val="0"/>
      </a:spcAft>
      <a:defRPr sz="1400" kern="1200">
        <a:solidFill>
          <a:schemeClr val="tx1"/>
        </a:solidFill>
        <a:latin typeface="Arial" pitchFamily="34" charset="0"/>
        <a:ea typeface="+mn-ea"/>
        <a:cs typeface="+mn-cs"/>
      </a:defRPr>
    </a:lvl1pPr>
    <a:lvl2pPr marL="271431" algn="l" defTabSz="1293662" rtl="0" eaLnBrk="0" fontAlgn="base" hangingPunct="0">
      <a:spcBef>
        <a:spcPct val="30000"/>
      </a:spcBef>
      <a:spcAft>
        <a:spcPct val="0"/>
      </a:spcAft>
      <a:defRPr sz="1400" kern="1200">
        <a:solidFill>
          <a:schemeClr val="tx1"/>
        </a:solidFill>
        <a:latin typeface="Arial" pitchFamily="34" charset="0"/>
        <a:ea typeface="+mn-ea"/>
        <a:cs typeface="+mn-cs"/>
      </a:defRPr>
    </a:lvl2pPr>
    <a:lvl3pPr marL="544449" algn="l" defTabSz="1293662" rtl="0" eaLnBrk="0" fontAlgn="base" hangingPunct="0">
      <a:spcBef>
        <a:spcPct val="30000"/>
      </a:spcBef>
      <a:spcAft>
        <a:spcPct val="0"/>
      </a:spcAft>
      <a:defRPr sz="1400" kern="1200">
        <a:solidFill>
          <a:schemeClr val="tx1"/>
        </a:solidFill>
        <a:latin typeface="Arial" pitchFamily="34" charset="0"/>
        <a:ea typeface="+mn-ea"/>
        <a:cs typeface="+mn-cs"/>
      </a:defRPr>
    </a:lvl3pPr>
    <a:lvl4pPr marL="817467" algn="l" defTabSz="1293662" rtl="0" eaLnBrk="0" fontAlgn="base" hangingPunct="0">
      <a:spcBef>
        <a:spcPct val="30000"/>
      </a:spcBef>
      <a:spcAft>
        <a:spcPct val="0"/>
      </a:spcAft>
      <a:defRPr sz="1400" kern="1200">
        <a:solidFill>
          <a:schemeClr val="tx1"/>
        </a:solidFill>
        <a:latin typeface="Arial" pitchFamily="34" charset="0"/>
        <a:ea typeface="+mn-ea"/>
        <a:cs typeface="+mn-cs"/>
      </a:defRPr>
    </a:lvl4pPr>
    <a:lvl5pPr marL="1090485" algn="l" defTabSz="1293662" rtl="0" eaLnBrk="0" fontAlgn="base" hangingPunct="0">
      <a:spcBef>
        <a:spcPct val="30000"/>
      </a:spcBef>
      <a:spcAft>
        <a:spcPct val="0"/>
      </a:spcAft>
      <a:defRPr sz="1400" kern="1200">
        <a:solidFill>
          <a:schemeClr val="tx1"/>
        </a:solidFill>
        <a:latin typeface="Arial" pitchFamily="34" charset="0"/>
        <a:ea typeface="+mn-ea"/>
        <a:cs typeface="+mn-cs"/>
      </a:defRPr>
    </a:lvl5pPr>
    <a:lvl6pPr marL="3237154" algn="l" defTabSz="1294825" rtl="0" eaLnBrk="1" latinLnBrk="0" hangingPunct="1">
      <a:defRPr sz="1700" kern="1200">
        <a:solidFill>
          <a:schemeClr val="tx1"/>
        </a:solidFill>
        <a:latin typeface="+mn-lt"/>
        <a:ea typeface="+mn-ea"/>
        <a:cs typeface="+mn-cs"/>
      </a:defRPr>
    </a:lvl6pPr>
    <a:lvl7pPr marL="3884565" algn="l" defTabSz="1294825" rtl="0" eaLnBrk="1" latinLnBrk="0" hangingPunct="1">
      <a:defRPr sz="1700" kern="1200">
        <a:solidFill>
          <a:schemeClr val="tx1"/>
        </a:solidFill>
        <a:latin typeface="+mn-lt"/>
        <a:ea typeface="+mn-ea"/>
        <a:cs typeface="+mn-cs"/>
      </a:defRPr>
    </a:lvl7pPr>
    <a:lvl8pPr marL="4532004" algn="l" defTabSz="1294825" rtl="0" eaLnBrk="1" latinLnBrk="0" hangingPunct="1">
      <a:defRPr sz="1700" kern="1200">
        <a:solidFill>
          <a:schemeClr val="tx1"/>
        </a:solidFill>
        <a:latin typeface="+mn-lt"/>
        <a:ea typeface="+mn-ea"/>
        <a:cs typeface="+mn-cs"/>
      </a:defRPr>
    </a:lvl8pPr>
    <a:lvl9pPr marL="5179442" algn="l" defTabSz="1294825"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TextEdit="1"/>
          </p:cNvSpPr>
          <p:nvPr>
            <p:ph type="sldImg"/>
          </p:nvPr>
        </p:nvSpPr>
        <p:spPr bwMode="auto">
          <a:xfrm>
            <a:off x="1828800" y="785813"/>
            <a:ext cx="3432175" cy="2652712"/>
          </a:xfrm>
          <a:noFill/>
          <a:ln>
            <a:solidFill>
              <a:srgbClr val="000000"/>
            </a:solidFill>
            <a:miter lim="800000"/>
            <a:headEnd/>
            <a:tailEnd/>
          </a:ln>
        </p:spPr>
      </p:sp>
      <p:sp>
        <p:nvSpPr>
          <p:cNvPr id="15363" name="Rectangle 3"/>
          <p:cNvSpPr>
            <a:spLocks noGrp="1"/>
          </p:cNvSpPr>
          <p:nvPr>
            <p:ph type="body" idx="1"/>
          </p:nvPr>
        </p:nvSpPr>
        <p:spPr/>
        <p:txBody>
          <a:bodyPr/>
          <a:lstStyle/>
          <a:p>
            <a:r>
              <a:rPr lang="en-US" sz="1600" dirty="0" smtClean="0"/>
              <a:t>Social</a:t>
            </a:r>
            <a:r>
              <a:rPr lang="en-US" sz="1600" baseline="0" dirty="0" smtClean="0"/>
              <a:t> media has forever changed the way we interact with our environment.</a:t>
            </a:r>
          </a:p>
          <a:p>
            <a:pPr marL="0" marR="0" indent="0" algn="l" defTabSz="1293662" rtl="0" eaLnBrk="0" fontAlgn="base" latinLnBrk="0" hangingPunct="0">
              <a:lnSpc>
                <a:spcPct val="100000"/>
              </a:lnSpc>
              <a:spcBef>
                <a:spcPct val="30000"/>
              </a:spcBef>
              <a:spcAft>
                <a:spcPct val="0"/>
              </a:spcAft>
              <a:buClrTx/>
              <a:buSzTx/>
              <a:buFontTx/>
              <a:buNone/>
              <a:tabLst/>
              <a:defRPr/>
            </a:pPr>
            <a:r>
              <a:rPr lang="en-US" sz="1600" baseline="0" dirty="0" smtClean="0"/>
              <a:t>People want to find information quickly and no longer accept slow searches or walls of text.</a:t>
            </a:r>
            <a:endParaRPr lang="en-US" sz="1600" dirty="0" smtClean="0"/>
          </a:p>
          <a:p>
            <a:endParaRPr lang="en-US" sz="1600" baseline="0"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8800" y="785813"/>
            <a:ext cx="3432175" cy="2652712"/>
          </a:xfrm>
        </p:spPr>
      </p:sp>
      <p:sp>
        <p:nvSpPr>
          <p:cNvPr id="3" name="Notes Placeholder 2"/>
          <p:cNvSpPr>
            <a:spLocks noGrp="1"/>
          </p:cNvSpPr>
          <p:nvPr>
            <p:ph type="body" idx="1"/>
          </p:nvPr>
        </p:nvSpPr>
        <p:spPr/>
        <p:txBody>
          <a:bodyPr>
            <a:normAutofit/>
          </a:bodyPr>
          <a:lstStyle/>
          <a:p>
            <a:r>
              <a:rPr lang="en-US" sz="1400" kern="1200" dirty="0" smtClean="0">
                <a:solidFill>
                  <a:schemeClr val="tx1"/>
                </a:solidFill>
                <a:latin typeface="Arial" pitchFamily="34" charset="0"/>
                <a:ea typeface="+mn-ea"/>
                <a:cs typeface="+mn-cs"/>
              </a:rPr>
              <a:t>The learning experience isn’t just about delivering existing help content in a different way, or embracing new media alone.</a:t>
            </a:r>
          </a:p>
          <a:p>
            <a:endParaRPr lang="en-US" sz="1400" kern="1200" dirty="0" smtClean="0">
              <a:solidFill>
                <a:schemeClr val="tx1"/>
              </a:solidFill>
              <a:latin typeface="Arial" pitchFamily="34" charset="0"/>
              <a:ea typeface="+mn-ea"/>
              <a:cs typeface="+mn-cs"/>
            </a:endParaRPr>
          </a:p>
          <a:p>
            <a:r>
              <a:rPr lang="en-US" sz="1400" kern="1200" dirty="0" smtClean="0">
                <a:solidFill>
                  <a:schemeClr val="tx1"/>
                </a:solidFill>
                <a:latin typeface="Arial" pitchFamily="34" charset="0"/>
                <a:ea typeface="+mn-ea"/>
                <a:cs typeface="+mn-cs"/>
              </a:rPr>
              <a:t>It’s a new way of thinking – a partnership between Autodesk staff, partners, and customers to form a true learning community.</a:t>
            </a:r>
          </a:p>
          <a:p>
            <a:endParaRPr lang="en-US" sz="1400" kern="1200" dirty="0" smtClean="0">
              <a:solidFill>
                <a:schemeClr val="tx1"/>
              </a:solidFill>
              <a:latin typeface="Arial" pitchFamily="34" charset="0"/>
              <a:ea typeface="+mn-ea"/>
              <a:cs typeface="+mn-cs"/>
            </a:endParaRPr>
          </a:p>
          <a:p>
            <a:r>
              <a:rPr lang="en-US" sz="1400" kern="1200" dirty="0" smtClean="0">
                <a:solidFill>
                  <a:schemeClr val="tx1"/>
                </a:solidFill>
                <a:latin typeface="Arial" pitchFamily="34" charset="0"/>
                <a:ea typeface="+mn-ea"/>
                <a:cs typeface="+mn-cs"/>
              </a:rPr>
              <a:t>Autodesk provides the core content to provide the initial, successful, and engaging learning experience.</a:t>
            </a:r>
            <a:r>
              <a:rPr lang="en-US" sz="1400" i="1" kern="1200" dirty="0" smtClean="0">
                <a:solidFill>
                  <a:schemeClr val="tx1"/>
                </a:solidFill>
                <a:latin typeface="Arial" pitchFamily="34" charset="0"/>
                <a:ea typeface="+mn-ea"/>
                <a:cs typeface="+mn-cs"/>
              </a:rPr>
              <a:t> </a:t>
            </a:r>
          </a:p>
          <a:p>
            <a:endParaRPr lang="en-US" sz="1400" kern="1200" dirty="0" smtClean="0">
              <a:solidFill>
                <a:schemeClr val="tx1"/>
              </a:solidFill>
              <a:latin typeface="Arial" pitchFamily="34" charset="0"/>
              <a:ea typeface="+mn-ea"/>
              <a:cs typeface="+mn-cs"/>
            </a:endParaRPr>
          </a:p>
          <a:p>
            <a:r>
              <a:rPr lang="en-US" sz="1400" kern="1200" dirty="0" smtClean="0">
                <a:solidFill>
                  <a:schemeClr val="tx1"/>
                </a:solidFill>
                <a:latin typeface="Arial" pitchFamily="34" charset="0"/>
                <a:ea typeface="+mn-ea"/>
                <a:cs typeface="+mn-cs"/>
              </a:rPr>
              <a:t>All users can add a meaningful tag or expand on this content, leveraging their know-how about an application or their business processes. We gain the customer’s intuitive understanding of their business and how it applies to our applications. Users benefit because they can find content in their preferred search engines, such as YouTube or Google, and then email the </a:t>
            </a:r>
            <a:r>
              <a:rPr lang="en-US" sz="1400" kern="1200" dirty="0" err="1" smtClean="0">
                <a:solidFill>
                  <a:schemeClr val="tx1"/>
                </a:solidFill>
                <a:latin typeface="Arial" pitchFamily="34" charset="0"/>
                <a:ea typeface="+mn-ea"/>
                <a:cs typeface="+mn-cs"/>
              </a:rPr>
              <a:t>url</a:t>
            </a:r>
            <a:r>
              <a:rPr lang="en-US" sz="1400" kern="1200" dirty="0" smtClean="0">
                <a:solidFill>
                  <a:schemeClr val="tx1"/>
                </a:solidFill>
                <a:latin typeface="Arial" pitchFamily="34" charset="0"/>
                <a:ea typeface="+mn-ea"/>
                <a:cs typeface="+mn-cs"/>
              </a:rPr>
              <a:t>.</a:t>
            </a:r>
          </a:p>
          <a:p>
            <a:endParaRPr lang="en-US" sz="1400" kern="1200" dirty="0" smtClean="0">
              <a:solidFill>
                <a:schemeClr val="tx1"/>
              </a:solidFill>
              <a:latin typeface="Arial" pitchFamily="34" charset="0"/>
              <a:ea typeface="+mn-ea"/>
              <a:cs typeface="+mn-cs"/>
            </a:endParaRPr>
          </a:p>
          <a:p>
            <a:r>
              <a:rPr lang="en-US" sz="1400" b="1" kern="1200" dirty="0" smtClean="0">
                <a:solidFill>
                  <a:schemeClr val="tx1"/>
                </a:solidFill>
                <a:latin typeface="Arial" pitchFamily="34" charset="0"/>
                <a:ea typeface="+mn-ea"/>
                <a:cs typeface="+mn-cs"/>
              </a:rPr>
              <a:t>Our goal is to hear people say, “I don’t know how I got by without it!”</a:t>
            </a:r>
          </a:p>
          <a:p>
            <a:pPr defTabSz="943645" eaLnBrk="1" fontAlgn="auto" hangingPunct="1">
              <a:spcBef>
                <a:spcPts val="0"/>
              </a:spcBef>
              <a:spcAft>
                <a:spcPts val="0"/>
              </a:spcAft>
              <a:defRPr/>
            </a:pPr>
            <a:endParaRPr lang="en-US" sz="1200" b="1" dirty="0" smtClean="0">
              <a:solidFill>
                <a:schemeClr val="tx2"/>
              </a:solidFill>
            </a:endParaRPr>
          </a:p>
        </p:txBody>
      </p:sp>
      <p:sp>
        <p:nvSpPr>
          <p:cNvPr id="4" name="Slide Number Placeholder 3"/>
          <p:cNvSpPr>
            <a:spLocks noGrp="1"/>
          </p:cNvSpPr>
          <p:nvPr>
            <p:ph type="sldNum" sz="quarter" idx="10"/>
          </p:nvPr>
        </p:nvSpPr>
        <p:spPr/>
        <p:txBody>
          <a:bodyPr/>
          <a:lstStyle/>
          <a:p>
            <a:fld id="{44040C70-AB23-4214-AF1E-07E8D1D9CC8C}"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8800" y="785813"/>
            <a:ext cx="3432175" cy="2652712"/>
          </a:xfrm>
        </p:spPr>
      </p:sp>
      <p:sp>
        <p:nvSpPr>
          <p:cNvPr id="3" name="Notes Placeholder 2"/>
          <p:cNvSpPr>
            <a:spLocks noGrp="1"/>
          </p:cNvSpPr>
          <p:nvPr>
            <p:ph type="body" idx="1"/>
          </p:nvPr>
        </p:nvSpPr>
        <p:spPr/>
        <p:txBody>
          <a:bodyPr>
            <a:normAutofit/>
          </a:bodyPr>
          <a:lstStyle/>
          <a:p>
            <a:r>
              <a:rPr lang="en-US" sz="1400" kern="1200" dirty="0" smtClean="0">
                <a:solidFill>
                  <a:schemeClr val="tx1"/>
                </a:solidFill>
                <a:latin typeface="Arial" pitchFamily="34" charset="0"/>
                <a:ea typeface="+mn-ea"/>
                <a:cs typeface="+mn-cs"/>
              </a:rPr>
              <a:t>Why did we decide to deliver the help content on the Wiki?</a:t>
            </a:r>
          </a:p>
          <a:p>
            <a:r>
              <a:rPr lang="en-US" sz="1400" kern="1200" dirty="0" smtClean="0">
                <a:solidFill>
                  <a:schemeClr val="tx1"/>
                </a:solidFill>
                <a:latin typeface="Arial" pitchFamily="34" charset="0"/>
                <a:ea typeface="+mn-ea"/>
                <a:cs typeface="+mn-cs"/>
              </a:rPr>
              <a:t> </a:t>
            </a:r>
          </a:p>
          <a:p>
            <a:r>
              <a:rPr lang="en-US" sz="1400" kern="1200" dirty="0" smtClean="0">
                <a:solidFill>
                  <a:schemeClr val="tx1"/>
                </a:solidFill>
                <a:latin typeface="Arial" pitchFamily="34" charset="0"/>
                <a:ea typeface="+mn-ea"/>
                <a:cs typeface="+mn-cs"/>
              </a:rPr>
              <a:t>We want to build a learning solution that leverages the knowledge of the entire community. The Wiki enables contributions from everyone and the content is dynamic</a:t>
            </a:r>
            <a:r>
              <a:rPr lang="en-US" sz="1400" kern="1200" baseline="0" dirty="0" smtClean="0">
                <a:solidFill>
                  <a:schemeClr val="tx1"/>
                </a:solidFill>
                <a:latin typeface="Arial" pitchFamily="34" charset="0"/>
                <a:ea typeface="+mn-ea"/>
                <a:cs typeface="+mn-cs"/>
              </a:rPr>
              <a:t>.</a:t>
            </a:r>
            <a:endParaRPr lang="en-US" sz="1400" kern="1200" dirty="0" smtClean="0">
              <a:solidFill>
                <a:schemeClr val="tx1"/>
              </a:solidFill>
              <a:latin typeface="Arial" pitchFamily="34" charset="0"/>
              <a:ea typeface="+mn-ea"/>
              <a:cs typeface="+mn-cs"/>
            </a:endParaRPr>
          </a:p>
          <a:p>
            <a:r>
              <a:rPr lang="en-US" sz="1400" kern="1200" dirty="0" smtClean="0">
                <a:solidFill>
                  <a:schemeClr val="tx1"/>
                </a:solidFill>
                <a:latin typeface="Arial" pitchFamily="34" charset="0"/>
                <a:ea typeface="+mn-ea"/>
                <a:cs typeface="+mn-cs"/>
              </a:rPr>
              <a:t>Wiki content can also be found with web searches and then emailed.</a:t>
            </a:r>
          </a:p>
          <a:p>
            <a:endParaRPr lang="en-US" sz="1400" kern="1200" dirty="0" smtClean="0">
              <a:solidFill>
                <a:schemeClr val="tx1"/>
              </a:solidFill>
              <a:latin typeface="Arial" pitchFamily="34" charset="0"/>
              <a:ea typeface="+mn-ea"/>
              <a:cs typeface="+mn-cs"/>
            </a:endParaRPr>
          </a:p>
          <a:p>
            <a:r>
              <a:rPr lang="en-US" sz="1400" kern="1200" dirty="0" smtClean="0">
                <a:solidFill>
                  <a:schemeClr val="tx1"/>
                </a:solidFill>
                <a:latin typeface="Arial" pitchFamily="34" charset="0"/>
                <a:ea typeface="+mn-ea"/>
                <a:cs typeface="+mn-cs"/>
              </a:rPr>
              <a:t>The learning experience team will still provide the core content we always have, but the user contributions will enrich or correct the content.</a:t>
            </a:r>
          </a:p>
          <a:p>
            <a:endParaRPr lang="en-US" sz="1400" kern="1200" dirty="0" smtClean="0">
              <a:solidFill>
                <a:schemeClr val="tx1"/>
              </a:solidFill>
              <a:latin typeface="Arial" pitchFamily="34" charset="0"/>
              <a:ea typeface="+mn-ea"/>
              <a:cs typeface="+mn-cs"/>
            </a:endParaRPr>
          </a:p>
          <a:p>
            <a:r>
              <a:rPr lang="en-US" sz="1400" kern="1200" dirty="0" smtClean="0">
                <a:solidFill>
                  <a:schemeClr val="tx1"/>
                </a:solidFill>
                <a:latin typeface="Arial" pitchFamily="34" charset="0"/>
                <a:ea typeface="+mn-ea"/>
                <a:cs typeface="+mn-cs"/>
              </a:rPr>
              <a:t>By delivering the help content on the Wiki, we have the</a:t>
            </a:r>
            <a:r>
              <a:rPr lang="en-US" sz="1400" kern="1200" baseline="0" dirty="0" smtClean="0">
                <a:solidFill>
                  <a:schemeClr val="tx1"/>
                </a:solidFill>
                <a:latin typeface="Arial" pitchFamily="34" charset="0"/>
                <a:ea typeface="+mn-ea"/>
                <a:cs typeface="+mn-cs"/>
              </a:rPr>
              <a:t> possibility of </a:t>
            </a:r>
            <a:r>
              <a:rPr lang="en-US" sz="1400" kern="1200" dirty="0" smtClean="0">
                <a:solidFill>
                  <a:schemeClr val="tx1"/>
                </a:solidFill>
                <a:latin typeface="Arial" pitchFamily="34" charset="0"/>
                <a:ea typeface="+mn-ea"/>
                <a:cs typeface="+mn-cs"/>
              </a:rPr>
              <a:t>reducing the help footprint on the installation media by in future releases. This also allows us to deliver more video content without impacting the size of the delivered support system. </a:t>
            </a:r>
          </a:p>
          <a:p>
            <a:endParaRPr lang="en-US" sz="1400" kern="1200" dirty="0" smtClean="0">
              <a:solidFill>
                <a:schemeClr val="tx1"/>
              </a:solidFill>
              <a:latin typeface="Arial" pitchFamily="34" charset="0"/>
              <a:ea typeface="+mn-ea"/>
              <a:cs typeface="+mn-cs"/>
            </a:endParaRPr>
          </a:p>
          <a:p>
            <a:r>
              <a:rPr lang="en-US" sz="1400" kern="1200" dirty="0" smtClean="0">
                <a:solidFill>
                  <a:schemeClr val="tx1"/>
                </a:solidFill>
                <a:latin typeface="Arial" pitchFamily="34" charset="0"/>
                <a:ea typeface="+mn-ea"/>
                <a:cs typeface="+mn-cs"/>
              </a:rPr>
              <a:t>Currently, the installed help content is the full help. If an internet connection is detected, invoking help will call the appropriate area on the Wiki. If a user is working offline, invoking</a:t>
            </a:r>
            <a:r>
              <a:rPr lang="en-US" sz="1400" kern="1200" baseline="0" dirty="0" smtClean="0">
                <a:solidFill>
                  <a:schemeClr val="tx1"/>
                </a:solidFill>
                <a:latin typeface="Arial" pitchFamily="34" charset="0"/>
                <a:ea typeface="+mn-ea"/>
                <a:cs typeface="+mn-cs"/>
              </a:rPr>
              <a:t> help calls the appropriate topic in the locally installed help.</a:t>
            </a:r>
            <a:endParaRPr lang="en-US" sz="1400" kern="1200" dirty="0" smtClean="0">
              <a:solidFill>
                <a:schemeClr val="tx1"/>
              </a:solidFill>
              <a:latin typeface="Arial"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8800" y="785813"/>
            <a:ext cx="3432175" cy="2652712"/>
          </a:xfrm>
        </p:spPr>
      </p:sp>
      <p:sp>
        <p:nvSpPr>
          <p:cNvPr id="3" name="Notes Placeholder 2"/>
          <p:cNvSpPr>
            <a:spLocks noGrp="1"/>
          </p:cNvSpPr>
          <p:nvPr>
            <p:ph type="body" idx="1"/>
          </p:nvPr>
        </p:nvSpPr>
        <p:spPr/>
        <p:txBody>
          <a:bodyPr>
            <a:normAutofit/>
          </a:bodyPr>
          <a:lstStyle/>
          <a:p>
            <a:r>
              <a:rPr lang="en-US" dirty="0" smtClean="0"/>
              <a:t>5 minutes</a:t>
            </a:r>
          </a:p>
          <a:p>
            <a:r>
              <a:rPr lang="en-US" dirty="0" smtClean="0"/>
              <a:t>Default</a:t>
            </a:r>
          </a:p>
          <a:p>
            <a:r>
              <a:rPr lang="en-US" dirty="0" smtClean="0"/>
              <a:t>Easy it is to access different products.</a:t>
            </a:r>
          </a:p>
          <a:p>
            <a:r>
              <a:rPr lang="en-US" dirty="0" smtClean="0"/>
              <a:t>Search, Rate. Tag</a:t>
            </a:r>
            <a:r>
              <a:rPr lang="en-US" baseline="0" dirty="0" smtClean="0"/>
              <a:t>, Watch, RSS</a:t>
            </a:r>
            <a:endParaRPr lang="en-US" dirty="0" smtClean="0"/>
          </a:p>
          <a:p>
            <a:endParaRPr lang="en-US" dirty="0"/>
          </a:p>
        </p:txBody>
      </p:sp>
      <p:sp>
        <p:nvSpPr>
          <p:cNvPr id="4" name="Slide Number Placeholder 3"/>
          <p:cNvSpPr>
            <a:spLocks noGrp="1"/>
          </p:cNvSpPr>
          <p:nvPr>
            <p:ph type="sldNum" sz="quarter" idx="10"/>
          </p:nvPr>
        </p:nvSpPr>
        <p:spPr/>
        <p:txBody>
          <a:bodyPr/>
          <a:lstStyle/>
          <a:p>
            <a:fld id="{ED49B896-B98C-496F-8579-D0E99FDE1D19}" type="slidenum">
              <a:rPr lang="en-US" smtClean="0"/>
              <a:pPr/>
              <a:t>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3470"/>
            <a:ext cx="11762080" cy="1417319"/>
          </a:xfrm>
        </p:spPr>
        <p:txBody>
          <a:bodyPr/>
          <a:lstStyle>
            <a:lvl1pPr>
              <a:defRPr sz="4800"/>
            </a:lvl1pPr>
          </a:lstStyle>
          <a:p>
            <a:r>
              <a:rPr lang="en-US" smtClean="0"/>
              <a:t>Click to edit Master title style</a:t>
            </a:r>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Full Screen">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4"/>
            <a:ext cx="13011150" cy="8993187"/>
          </a:xfrm>
        </p:spPr>
        <p:txBody>
          <a:bodyPr/>
          <a:lstStyle/>
          <a:p>
            <a:pPr lvl="0"/>
            <a:r>
              <a:rPr lang="en-US" smtClean="0"/>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0"/>
          </p:nvPr>
        </p:nvSpPr>
        <p:spPr>
          <a:xfrm>
            <a:off x="603504" y="2148841"/>
            <a:ext cx="5788152" cy="67025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1"/>
          </p:nvPr>
        </p:nvSpPr>
        <p:spPr>
          <a:xfrm>
            <a:off x="6581776" y="2148840"/>
            <a:ext cx="5791200" cy="6705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064" y="2414589"/>
            <a:ext cx="8550275" cy="166528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08126" y="4403726"/>
            <a:ext cx="7042151" cy="1987550"/>
          </a:xfrm>
        </p:spPr>
        <p:txBody>
          <a:bodyPr/>
          <a:lstStyle>
            <a:lvl1pPr marL="0" indent="0" algn="ctr">
              <a:buNone/>
              <a:defRPr/>
            </a:lvl1pPr>
            <a:lvl2pPr marL="457146" indent="0" algn="ctr">
              <a:buNone/>
              <a:defRPr/>
            </a:lvl2pPr>
            <a:lvl3pPr marL="914294" indent="0" algn="ctr">
              <a:buNone/>
              <a:defRPr/>
            </a:lvl3pPr>
            <a:lvl4pPr marL="1371440" indent="0" algn="ctr">
              <a:buNone/>
              <a:defRPr/>
            </a:lvl4pPr>
            <a:lvl5pPr marL="1828586" indent="0" algn="ctr">
              <a:buNone/>
              <a:defRPr/>
            </a:lvl5pPr>
            <a:lvl6pPr marL="2285732" indent="0" algn="ctr">
              <a:buNone/>
              <a:defRPr/>
            </a:lvl6pPr>
            <a:lvl7pPr marL="2742880" indent="0" algn="ctr">
              <a:buNone/>
              <a:defRPr/>
            </a:lvl7pPr>
            <a:lvl8pPr marL="3200026" indent="0" algn="ctr">
              <a:buNone/>
              <a:defRPr/>
            </a:lvl8pPr>
            <a:lvl9pPr marL="3657172" indent="0" algn="ctr">
              <a:buNone/>
              <a:defRPr/>
            </a:lvl9pPr>
          </a:lstStyle>
          <a:p>
            <a:r>
              <a:rPr lang="en-US" smtClean="0"/>
              <a:t>Click to edit Master subtitle style</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8788" y="288925"/>
            <a:ext cx="9093200" cy="1130301"/>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8788" y="1709739"/>
            <a:ext cx="4470400" cy="25923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081588" y="1709739"/>
            <a:ext cx="4470400" cy="25923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458788" y="4454525"/>
            <a:ext cx="9093200" cy="25923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8788" y="288925"/>
            <a:ext cx="9093200" cy="1130301"/>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8788" y="1709739"/>
            <a:ext cx="4470400" cy="5337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81588" y="1709739"/>
            <a:ext cx="4470400" cy="5337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8788" y="288925"/>
            <a:ext cx="9093200" cy="1130301"/>
          </a:xfrm>
        </p:spPr>
        <p:txBody>
          <a:bodyPr/>
          <a:lstStyle/>
          <a:p>
            <a:r>
              <a:rPr lang="en-US" smtClean="0"/>
              <a:t>Click to edit Master title style</a:t>
            </a:r>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1" cstate="print"/>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8788" y="288925"/>
            <a:ext cx="9093200" cy="1130301"/>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p>
        </p:txBody>
      </p:sp>
      <p:sp>
        <p:nvSpPr>
          <p:cNvPr id="1027" name="Rectangle 2"/>
          <p:cNvSpPr>
            <a:spLocks noGrp="1" noChangeArrowheads="1"/>
          </p:cNvSpPr>
          <p:nvPr>
            <p:ph type="body" idx="1"/>
          </p:nvPr>
        </p:nvSpPr>
        <p:spPr bwMode="auto">
          <a:xfrm>
            <a:off x="458788" y="1709739"/>
            <a:ext cx="9093200" cy="5337175"/>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p>
        </p:txBody>
      </p:sp>
      <p:pic>
        <p:nvPicPr>
          <p:cNvPr id="1028" name="Picture 2"/>
          <p:cNvPicPr>
            <a:picLocks noChangeAspect="1" noChangeArrowheads="1"/>
          </p:cNvPicPr>
          <p:nvPr/>
        </p:nvPicPr>
        <p:blipFill>
          <a:blip r:embed="rId12" cstate="print"/>
          <a:srcRect/>
          <a:stretch>
            <a:fillRect/>
          </a:stretch>
        </p:blipFill>
        <p:spPr bwMode="auto">
          <a:xfrm>
            <a:off x="0" y="7165975"/>
            <a:ext cx="10063163" cy="609600"/>
          </a:xfrm>
          <a:prstGeom prst="rect">
            <a:avLst/>
          </a:prstGeom>
          <a:noFill/>
          <a:ln w="12700">
            <a:noFill/>
            <a:miter lim="800000"/>
            <a:headEnd/>
            <a:tailEnd/>
          </a:ln>
        </p:spPr>
      </p:pic>
      <p:sp>
        <p:nvSpPr>
          <p:cNvPr id="5" name="Text Box 76"/>
          <p:cNvSpPr txBox="1">
            <a:spLocks noChangeArrowheads="1"/>
          </p:cNvSpPr>
          <p:nvPr/>
        </p:nvSpPr>
        <p:spPr bwMode="white">
          <a:xfrm>
            <a:off x="457201" y="7315200"/>
            <a:ext cx="2239963" cy="228600"/>
          </a:xfrm>
          <a:prstGeom prst="rect">
            <a:avLst/>
          </a:prstGeom>
          <a:noFill/>
          <a:ln w="9525">
            <a:noFill/>
            <a:miter lim="800000"/>
            <a:headEnd/>
            <a:tailEnd/>
          </a:ln>
          <a:effectLst/>
        </p:spPr>
        <p:txBody>
          <a:bodyPr lIns="0" tIns="0" rIns="0" bIns="0" anchor="ctr"/>
          <a:lstStyle/>
          <a:p>
            <a:pPr defTabSz="1012706" eaLnBrk="0" hangingPunct="0"/>
            <a:r>
              <a:rPr lang="en-US" sz="700" dirty="0">
                <a:solidFill>
                  <a:srgbClr val="969696"/>
                </a:solidFill>
              </a:rPr>
              <a:t>Page </a:t>
            </a:r>
            <a:fld id="{7C764852-0B97-47F6-BA25-403CA64D3FCB}" type="slidenum">
              <a:rPr lang="en-US" sz="700">
                <a:solidFill>
                  <a:srgbClr val="969696"/>
                </a:solidFill>
              </a:rPr>
              <a:pPr defTabSz="1012706" eaLnBrk="0" hangingPunct="0"/>
              <a:t>‹#›</a:t>
            </a:fld>
            <a:r>
              <a:rPr lang="en-US" sz="700" dirty="0">
                <a:solidFill>
                  <a:srgbClr val="969696"/>
                </a:solidFill>
              </a:rPr>
              <a:t/>
            </a:r>
            <a:br>
              <a:rPr lang="en-US" sz="700" dirty="0">
                <a:solidFill>
                  <a:srgbClr val="969696"/>
                </a:solidFill>
              </a:rPr>
            </a:br>
            <a:r>
              <a:rPr lang="en-US" sz="700" dirty="0">
                <a:solidFill>
                  <a:srgbClr val="969696"/>
                </a:solidFill>
              </a:rPr>
              <a:t>© </a:t>
            </a:r>
            <a:r>
              <a:rPr lang="en-US" sz="700" dirty="0" smtClean="0">
                <a:solidFill>
                  <a:srgbClr val="969696"/>
                </a:solidFill>
              </a:rPr>
              <a:t>2011 </a:t>
            </a:r>
            <a:r>
              <a:rPr lang="en-US" sz="700" dirty="0">
                <a:solidFill>
                  <a:srgbClr val="969696"/>
                </a:solidFill>
              </a:rPr>
              <a:t>Autodesk </a:t>
            </a:r>
          </a:p>
        </p:txBody>
      </p:sp>
    </p:spTree>
  </p:cSld>
  <p:clrMap bg1="dk1" tx1="lt1" bg2="dk2" tx2="lt2" accent1="accent1" accent2="accent2" accent3="accent3" accent4="accent4" accent5="accent5" accent6="accent6" hlink="hlink" folHlink="folHlink"/>
  <p:sldLayoutIdLst>
    <p:sldLayoutId id="2147483686" r:id="rId1"/>
    <p:sldLayoutId id="2147483685" r:id="rId2"/>
    <p:sldLayoutId id="2147483684" r:id="rId3"/>
    <p:sldLayoutId id="2147483683" r:id="rId4"/>
    <p:sldLayoutId id="2147483687" r:id="rId5"/>
    <p:sldLayoutId id="2147483688" r:id="rId6"/>
    <p:sldLayoutId id="2147483689" r:id="rId7"/>
    <p:sldLayoutId id="2147483690" r:id="rId8"/>
    <p:sldLayoutId id="2147483691" r:id="rId9"/>
  </p:sldLayoutIdLst>
  <p:transition/>
  <p:timing>
    <p:tnLst>
      <p:par>
        <p:cTn id="1" dur="indefinite" restart="never" nodeType="tmRoot"/>
      </p:par>
    </p:tnLst>
  </p:timing>
  <p:txStyles>
    <p:titleStyle>
      <a:lvl1pPr algn="l" defTabSz="715879" rtl="0" eaLnBrk="0" fontAlgn="base" hangingPunct="0">
        <a:spcBef>
          <a:spcPct val="0"/>
        </a:spcBef>
        <a:spcAft>
          <a:spcPct val="0"/>
        </a:spcAft>
        <a:defRPr sz="3100" b="1">
          <a:solidFill>
            <a:srgbClr val="FFFFFF"/>
          </a:solidFill>
          <a:effectLst>
            <a:outerShdw blurRad="38100" dist="38100" dir="2700000" algn="tl">
              <a:srgbClr val="000000"/>
            </a:outerShdw>
          </a:effectLst>
          <a:latin typeface="+mj-lt"/>
          <a:ea typeface="+mj-ea"/>
          <a:cs typeface="+mj-cs"/>
          <a:sym typeface="Arial" pitchFamily="34" charset="0"/>
        </a:defRPr>
      </a:lvl1pPr>
      <a:lvl2pPr algn="l" defTabSz="715879" rtl="0" eaLnBrk="0" fontAlgn="base" hangingPunct="0">
        <a:spcBef>
          <a:spcPct val="0"/>
        </a:spcBef>
        <a:spcAft>
          <a:spcPct val="0"/>
        </a:spcAft>
        <a:defRPr sz="3100" b="1">
          <a:solidFill>
            <a:srgbClr val="FFFFFF"/>
          </a:solidFill>
          <a:effectLst>
            <a:outerShdw blurRad="38100" dist="38100" dir="2700000" algn="tl">
              <a:srgbClr val="000000"/>
            </a:outerShdw>
          </a:effectLst>
          <a:latin typeface="Arial" charset="0"/>
          <a:ea typeface="ヒラギノ角ゴ Pro W6" charset="0"/>
          <a:cs typeface="ヒラギノ角ゴ Pro W6" charset="0"/>
          <a:sym typeface="Arial" pitchFamily="34" charset="0"/>
        </a:defRPr>
      </a:lvl2pPr>
      <a:lvl3pPr algn="l" defTabSz="715879" rtl="0" eaLnBrk="0" fontAlgn="base" hangingPunct="0">
        <a:spcBef>
          <a:spcPct val="0"/>
        </a:spcBef>
        <a:spcAft>
          <a:spcPct val="0"/>
        </a:spcAft>
        <a:defRPr sz="3100" b="1">
          <a:solidFill>
            <a:srgbClr val="FFFFFF"/>
          </a:solidFill>
          <a:effectLst>
            <a:outerShdw blurRad="38100" dist="38100" dir="2700000" algn="tl">
              <a:srgbClr val="000000"/>
            </a:outerShdw>
          </a:effectLst>
          <a:latin typeface="Arial" charset="0"/>
          <a:ea typeface="ヒラギノ角ゴ Pro W6" charset="0"/>
          <a:cs typeface="ヒラギノ角ゴ Pro W6" charset="0"/>
          <a:sym typeface="Arial" pitchFamily="34" charset="0"/>
        </a:defRPr>
      </a:lvl3pPr>
      <a:lvl4pPr algn="l" defTabSz="715879" rtl="0" eaLnBrk="0" fontAlgn="base" hangingPunct="0">
        <a:spcBef>
          <a:spcPct val="0"/>
        </a:spcBef>
        <a:spcAft>
          <a:spcPct val="0"/>
        </a:spcAft>
        <a:defRPr sz="3100" b="1">
          <a:solidFill>
            <a:srgbClr val="FFFFFF"/>
          </a:solidFill>
          <a:effectLst>
            <a:outerShdw blurRad="38100" dist="38100" dir="2700000" algn="tl">
              <a:srgbClr val="000000"/>
            </a:outerShdw>
          </a:effectLst>
          <a:latin typeface="Arial" charset="0"/>
          <a:ea typeface="ヒラギノ角ゴ Pro W6" charset="0"/>
          <a:cs typeface="ヒラギノ角ゴ Pro W6" charset="0"/>
          <a:sym typeface="Arial" pitchFamily="34" charset="0"/>
        </a:defRPr>
      </a:lvl4pPr>
      <a:lvl5pPr algn="l" defTabSz="715879" rtl="0" eaLnBrk="0" fontAlgn="base" hangingPunct="0">
        <a:spcBef>
          <a:spcPct val="0"/>
        </a:spcBef>
        <a:spcAft>
          <a:spcPct val="0"/>
        </a:spcAft>
        <a:defRPr sz="3100" b="1">
          <a:solidFill>
            <a:srgbClr val="FFFFFF"/>
          </a:solidFill>
          <a:effectLst>
            <a:outerShdw blurRad="38100" dist="38100" dir="2700000" algn="tl">
              <a:srgbClr val="000000"/>
            </a:outerShdw>
          </a:effectLst>
          <a:latin typeface="Arial" charset="0"/>
          <a:ea typeface="ヒラギノ角ゴ Pro W6" charset="0"/>
          <a:cs typeface="ヒラギノ角ゴ Pro W6" charset="0"/>
          <a:sym typeface="Arial" pitchFamily="34" charset="0"/>
        </a:defRPr>
      </a:lvl5pPr>
      <a:lvl6pPr marL="455281"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562"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584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122"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20637" indent="-220637" algn="l" defTabSz="715879" rtl="0" eaLnBrk="0" fontAlgn="base" hangingPunct="0">
        <a:spcBef>
          <a:spcPts val="388"/>
        </a:spcBef>
        <a:spcAft>
          <a:spcPct val="0"/>
        </a:spcAft>
        <a:buClr>
          <a:srgbClr val="FFFFFF"/>
        </a:buClr>
        <a:buSzPct val="80000"/>
        <a:buFont typeface="Wingdings" pitchFamily="2" charset="2"/>
        <a:buChar char="§"/>
        <a:defRPr sz="2500">
          <a:solidFill>
            <a:srgbClr val="FFFFFF"/>
          </a:solidFill>
          <a:latin typeface="+mn-lt"/>
          <a:ea typeface="+mn-ea"/>
          <a:cs typeface="+mn-cs"/>
          <a:sym typeface="Arial" pitchFamily="34" charset="0"/>
        </a:defRPr>
      </a:lvl1pPr>
      <a:lvl2pPr marL="442861" indent="-222224" algn="l" defTabSz="715879" rtl="0" eaLnBrk="0" fontAlgn="base" hangingPunct="0">
        <a:spcBef>
          <a:spcPts val="388"/>
        </a:spcBef>
        <a:spcAft>
          <a:spcPct val="0"/>
        </a:spcAft>
        <a:buClr>
          <a:srgbClr val="FFFFFF"/>
        </a:buClr>
        <a:buSzPct val="80000"/>
        <a:buFont typeface="Wingdings" pitchFamily="2" charset="2"/>
        <a:buChar char="§"/>
        <a:defRPr sz="2000">
          <a:solidFill>
            <a:srgbClr val="FFFFFF"/>
          </a:solidFill>
          <a:latin typeface="+mn-lt"/>
          <a:ea typeface="+mn-ea"/>
          <a:cs typeface="+mn-cs"/>
          <a:sym typeface="Arial" pitchFamily="34" charset="0"/>
        </a:defRPr>
      </a:lvl2pPr>
      <a:lvl3pPr marL="707943" indent="-198415" algn="l" defTabSz="715879" rtl="0" eaLnBrk="0" fontAlgn="base" hangingPunct="0">
        <a:spcBef>
          <a:spcPts val="313"/>
        </a:spcBef>
        <a:spcAft>
          <a:spcPct val="0"/>
        </a:spcAft>
        <a:buClr>
          <a:srgbClr val="FFFFFF"/>
        </a:buClr>
        <a:buSzPct val="80000"/>
        <a:buFont typeface="Wingdings" pitchFamily="2" charset="2"/>
        <a:buChar char="§"/>
        <a:defRPr sz="1700">
          <a:solidFill>
            <a:srgbClr val="FFFFFF"/>
          </a:solidFill>
          <a:latin typeface="+mn-lt"/>
          <a:ea typeface="+mn-ea"/>
          <a:cs typeface="+mn-cs"/>
          <a:sym typeface="Arial" pitchFamily="34" charset="0"/>
        </a:defRPr>
      </a:lvl3pPr>
      <a:lvl4pPr marL="1107946" indent="-177780" algn="l" defTabSz="715879" rtl="0" eaLnBrk="0" fontAlgn="base" hangingPunct="0">
        <a:spcBef>
          <a:spcPts val="238"/>
        </a:spcBef>
        <a:spcAft>
          <a:spcPct val="0"/>
        </a:spcAft>
        <a:buClr>
          <a:srgbClr val="FFFFFF"/>
        </a:buClr>
        <a:buSzPct val="80000"/>
        <a:buFont typeface="Wingdings" pitchFamily="2" charset="2"/>
        <a:buChar char="§"/>
        <a:defRPr sz="1400">
          <a:solidFill>
            <a:srgbClr val="FFFFFF"/>
          </a:solidFill>
          <a:latin typeface="+mn-lt"/>
          <a:ea typeface="+mn-ea"/>
          <a:cs typeface="+mn-cs"/>
          <a:sym typeface="Arial" pitchFamily="34" charset="0"/>
        </a:defRPr>
      </a:lvl4pPr>
      <a:lvl5pPr marL="1463504" indent="-160319" algn="l" defTabSz="715879" rtl="0" eaLnBrk="0" fontAlgn="base" hangingPunct="0">
        <a:spcBef>
          <a:spcPts val="238"/>
        </a:spcBef>
        <a:spcAft>
          <a:spcPct val="0"/>
        </a:spcAft>
        <a:buClr>
          <a:srgbClr val="FFFFFF"/>
        </a:buClr>
        <a:buSzPct val="80000"/>
        <a:buFont typeface="Wingdings" pitchFamily="2" charset="2"/>
        <a:buChar char="§"/>
        <a:defRPr sz="1400">
          <a:solidFill>
            <a:srgbClr val="FFFFFF"/>
          </a:solidFill>
          <a:latin typeface="+mn-lt"/>
          <a:ea typeface="+mn-ea"/>
          <a:cs typeface="+mn-cs"/>
          <a:sym typeface="Arial" pitchFamily="34" charset="0"/>
        </a:defRPr>
      </a:lvl5pPr>
      <a:lvl6pPr marL="2325404" indent="-205524"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0683" indent="-205524"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5962" indent="-205524"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237" indent="-205524"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562" rtl="0" eaLnBrk="1" latinLnBrk="0" hangingPunct="1">
        <a:defRPr sz="1800" kern="1200">
          <a:solidFill>
            <a:schemeClr val="tx1"/>
          </a:solidFill>
          <a:latin typeface="+mn-lt"/>
          <a:ea typeface="+mn-ea"/>
          <a:cs typeface="+mn-cs"/>
        </a:defRPr>
      </a:lvl1pPr>
      <a:lvl2pPr marL="455281" algn="l" defTabSz="910562" rtl="0" eaLnBrk="1" latinLnBrk="0" hangingPunct="1">
        <a:defRPr sz="1800" kern="1200">
          <a:solidFill>
            <a:schemeClr val="tx1"/>
          </a:solidFill>
          <a:latin typeface="+mn-lt"/>
          <a:ea typeface="+mn-ea"/>
          <a:cs typeface="+mn-cs"/>
        </a:defRPr>
      </a:lvl2pPr>
      <a:lvl3pPr marL="910562" algn="l" defTabSz="910562" rtl="0" eaLnBrk="1" latinLnBrk="0" hangingPunct="1">
        <a:defRPr sz="1800" kern="1200">
          <a:solidFill>
            <a:schemeClr val="tx1"/>
          </a:solidFill>
          <a:latin typeface="+mn-lt"/>
          <a:ea typeface="+mn-ea"/>
          <a:cs typeface="+mn-cs"/>
        </a:defRPr>
      </a:lvl3pPr>
      <a:lvl4pPr marL="1365840" algn="l" defTabSz="910562" rtl="0" eaLnBrk="1" latinLnBrk="0" hangingPunct="1">
        <a:defRPr sz="1800" kern="1200">
          <a:solidFill>
            <a:schemeClr val="tx1"/>
          </a:solidFill>
          <a:latin typeface="+mn-lt"/>
          <a:ea typeface="+mn-ea"/>
          <a:cs typeface="+mn-cs"/>
        </a:defRPr>
      </a:lvl4pPr>
      <a:lvl5pPr marL="1821122" algn="l" defTabSz="910562" rtl="0" eaLnBrk="1" latinLnBrk="0" hangingPunct="1">
        <a:defRPr sz="1800" kern="1200">
          <a:solidFill>
            <a:schemeClr val="tx1"/>
          </a:solidFill>
          <a:latin typeface="+mn-lt"/>
          <a:ea typeface="+mn-ea"/>
          <a:cs typeface="+mn-cs"/>
        </a:defRPr>
      </a:lvl5pPr>
      <a:lvl6pPr marL="2276400" algn="l" defTabSz="910562" rtl="0" eaLnBrk="1" latinLnBrk="0" hangingPunct="1">
        <a:defRPr sz="1800" kern="1200">
          <a:solidFill>
            <a:schemeClr val="tx1"/>
          </a:solidFill>
          <a:latin typeface="+mn-lt"/>
          <a:ea typeface="+mn-ea"/>
          <a:cs typeface="+mn-cs"/>
        </a:defRPr>
      </a:lvl6pPr>
      <a:lvl7pPr marL="2731683" algn="l" defTabSz="910562" rtl="0" eaLnBrk="1" latinLnBrk="0" hangingPunct="1">
        <a:defRPr sz="1800" kern="1200">
          <a:solidFill>
            <a:schemeClr val="tx1"/>
          </a:solidFill>
          <a:latin typeface="+mn-lt"/>
          <a:ea typeface="+mn-ea"/>
          <a:cs typeface="+mn-cs"/>
        </a:defRPr>
      </a:lvl7pPr>
      <a:lvl8pPr marL="3186954" algn="l" defTabSz="910562" rtl="0" eaLnBrk="1" latinLnBrk="0" hangingPunct="1">
        <a:defRPr sz="1800" kern="1200">
          <a:solidFill>
            <a:schemeClr val="tx1"/>
          </a:solidFill>
          <a:latin typeface="+mn-lt"/>
          <a:ea typeface="+mn-ea"/>
          <a:cs typeface="+mn-cs"/>
        </a:defRPr>
      </a:lvl8pPr>
      <a:lvl9pPr marL="3642235" algn="l" defTabSz="91056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3886200" y="1752600"/>
            <a:ext cx="6027738" cy="2133600"/>
          </a:xfrm>
        </p:spPr>
        <p:txBody>
          <a:bodyPr/>
          <a:lstStyle/>
          <a:p>
            <a:pPr algn="ctr"/>
            <a:r>
              <a:rPr lang="en-US" sz="3600" dirty="0" smtClean="0">
                <a:solidFill>
                  <a:schemeClr val="tx2"/>
                </a:solidFill>
              </a:rPr>
              <a:t>Revit 2012</a:t>
            </a:r>
            <a:r>
              <a:rPr lang="en-US" sz="3600" dirty="0">
                <a:solidFill>
                  <a:schemeClr val="tx2"/>
                </a:solidFill>
              </a:rPr>
              <a:t> </a:t>
            </a:r>
            <a:r>
              <a:rPr lang="en-US" sz="3600" dirty="0" err="1" smtClean="0">
                <a:solidFill>
                  <a:schemeClr val="tx2"/>
                </a:solidFill>
              </a:rPr>
              <a:t>WikiHelp</a:t>
            </a:r>
            <a:endParaRPr lang="en-US" sz="3600" i="1" dirty="0" smtClean="0">
              <a:solidFill>
                <a:schemeClr val="tx2"/>
              </a:solidFill>
            </a:endParaRPr>
          </a:p>
        </p:txBody>
      </p:sp>
      <p:sp>
        <p:nvSpPr>
          <p:cNvPr id="14339" name="Rectangle 3"/>
          <p:cNvSpPr>
            <a:spLocks noGrp="1" noChangeArrowheads="1"/>
          </p:cNvSpPr>
          <p:nvPr>
            <p:ph type="subTitle" idx="1"/>
          </p:nvPr>
        </p:nvSpPr>
        <p:spPr>
          <a:xfrm>
            <a:off x="3886201" y="4405314"/>
            <a:ext cx="6019799" cy="1984375"/>
          </a:xfrm>
        </p:spPr>
        <p:txBody>
          <a:bodyPr/>
          <a:lstStyle/>
          <a:p>
            <a:pPr algn="l" defTabSz="1371600">
              <a:spcAft>
                <a:spcPts val="1200"/>
              </a:spcAft>
              <a:tabLst>
                <a:tab pos="1828800" algn="l"/>
              </a:tabLst>
            </a:pPr>
            <a:r>
              <a:rPr lang="en-US" dirty="0" smtClean="0"/>
              <a:t>Mary Roy	</a:t>
            </a:r>
            <a:r>
              <a:rPr lang="en-US" sz="2000" dirty="0" smtClean="0"/>
              <a:t>AEC User Assistance Architect</a:t>
            </a:r>
          </a:p>
          <a:p>
            <a:pPr algn="l" defTabSz="1828800"/>
            <a:r>
              <a:rPr lang="en-US" dirty="0" smtClean="0"/>
              <a:t>Patty Gale	</a:t>
            </a:r>
            <a:r>
              <a:rPr lang="en-US" sz="2000" dirty="0" smtClean="0"/>
              <a:t>Revit </a:t>
            </a:r>
            <a:r>
              <a:rPr lang="en-US" sz="2000" dirty="0"/>
              <a:t>Lead </a:t>
            </a:r>
            <a:r>
              <a:rPr lang="en-US" sz="2000" dirty="0" smtClean="0"/>
              <a:t>Technical Writer</a:t>
            </a:r>
          </a:p>
        </p:txBody>
      </p:sp>
      <p:pic>
        <p:nvPicPr>
          <p:cNvPr id="2" name="Group 12"/>
          <p:cNvPicPr>
            <a:picLocks noChangeArrowheads="1"/>
          </p:cNvPicPr>
          <p:nvPr/>
        </p:nvPicPr>
        <p:blipFill>
          <a:blip r:embed="rId3" cstate="print">
            <a:extLst>
              <a:ext uri="{28A0092B-C50C-407E-A947-70E740481C1C}">
                <a14:useLocalDpi xmlns="" xmlns:a14="http://schemas.microsoft.com/office/drawing/2010/main" val="0"/>
              </a:ext>
            </a:extLst>
          </a:blip>
          <a:stretch>
            <a:fillRect/>
          </a:stretch>
        </p:blipFill>
        <p:spPr bwMode="auto">
          <a:xfrm>
            <a:off x="0" y="4775"/>
            <a:ext cx="3352800" cy="7153249"/>
          </a:xfrm>
          <a:prstGeom prst="rect">
            <a:avLst/>
          </a:prstGeom>
          <a:noFill/>
        </p:spPr>
      </p:pic>
      <p:sp>
        <p:nvSpPr>
          <p:cNvPr id="5" name="Rectangle 4"/>
          <p:cNvSpPr/>
          <p:nvPr/>
        </p:nvSpPr>
        <p:spPr>
          <a:xfrm>
            <a:off x="1704707" y="7158024"/>
            <a:ext cx="1800493" cy="230832"/>
          </a:xfrm>
          <a:prstGeom prst="rect">
            <a:avLst/>
          </a:prstGeom>
        </p:spPr>
        <p:txBody>
          <a:bodyPr wrap="none">
            <a:spAutoFit/>
          </a:bodyPr>
          <a:lstStyle/>
          <a:p>
            <a:r>
              <a:rPr lang="en-US" sz="900" dirty="0">
                <a:solidFill>
                  <a:schemeClr val="tx1">
                    <a:lumMod val="85000"/>
                  </a:schemeClr>
                </a:solidFill>
              </a:rPr>
              <a:t>Image courtesy of CCDI </a:t>
            </a:r>
            <a:r>
              <a:rPr lang="en-US" sz="900" dirty="0" smtClean="0">
                <a:solidFill>
                  <a:schemeClr val="tx1">
                    <a:lumMod val="85000"/>
                  </a:schemeClr>
                </a:solidFill>
              </a:rPr>
              <a:t>Group</a:t>
            </a:r>
            <a:endParaRPr lang="en-US" sz="9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304800" y="274638"/>
            <a:ext cx="9067800" cy="1143000"/>
          </a:xfrm>
          <a:prstGeom prst="rect">
            <a:avLst/>
          </a:prstGeom>
          <a:noFill/>
          <a:ln w="12700">
            <a:noFill/>
            <a:miter lim="800000"/>
            <a:headEnd/>
            <a:tailEnd/>
          </a:ln>
        </p:spPr>
        <p:txBody>
          <a:bodyPr vert="horz" wrap="square" lIns="0" tIns="0" rIns="0" bIns="0" numCol="1" anchor="ctr" anchorCtr="0" compatLnSpc="1">
            <a:prstTxWarp prst="textNoShape">
              <a:avLst/>
            </a:prstTxWarp>
            <a:normAutofit fontScale="97500"/>
          </a:bodyPr>
          <a:lstStyle>
            <a:lvl1pPr algn="l" defTabSz="715879" rtl="0" eaLnBrk="0" fontAlgn="base" hangingPunct="0">
              <a:spcBef>
                <a:spcPct val="0"/>
              </a:spcBef>
              <a:spcAft>
                <a:spcPct val="0"/>
              </a:spcAft>
              <a:defRPr sz="3100" b="1">
                <a:solidFill>
                  <a:srgbClr val="FFFFFF"/>
                </a:solidFill>
                <a:effectLst>
                  <a:outerShdw blurRad="38100" dist="38100" dir="2700000" algn="tl">
                    <a:srgbClr val="000000"/>
                  </a:outerShdw>
                </a:effectLst>
                <a:latin typeface="+mj-lt"/>
                <a:ea typeface="+mj-ea"/>
                <a:cs typeface="+mj-cs"/>
                <a:sym typeface="Arial" pitchFamily="34" charset="0"/>
              </a:defRPr>
            </a:lvl1pPr>
            <a:lvl2pPr algn="l" defTabSz="715879" rtl="0" eaLnBrk="0" fontAlgn="base" hangingPunct="0">
              <a:spcBef>
                <a:spcPct val="0"/>
              </a:spcBef>
              <a:spcAft>
                <a:spcPct val="0"/>
              </a:spcAft>
              <a:defRPr sz="3100" b="1">
                <a:solidFill>
                  <a:srgbClr val="FFFFFF"/>
                </a:solidFill>
                <a:effectLst>
                  <a:outerShdw blurRad="38100" dist="38100" dir="2700000" algn="tl">
                    <a:srgbClr val="000000"/>
                  </a:outerShdw>
                </a:effectLst>
                <a:latin typeface="Arial" charset="0"/>
                <a:ea typeface="ヒラギノ角ゴ Pro W6" charset="0"/>
                <a:cs typeface="ヒラギノ角ゴ Pro W6" charset="0"/>
                <a:sym typeface="Arial" pitchFamily="34" charset="0"/>
              </a:defRPr>
            </a:lvl2pPr>
            <a:lvl3pPr algn="l" defTabSz="715879" rtl="0" eaLnBrk="0" fontAlgn="base" hangingPunct="0">
              <a:spcBef>
                <a:spcPct val="0"/>
              </a:spcBef>
              <a:spcAft>
                <a:spcPct val="0"/>
              </a:spcAft>
              <a:defRPr sz="3100" b="1">
                <a:solidFill>
                  <a:srgbClr val="FFFFFF"/>
                </a:solidFill>
                <a:effectLst>
                  <a:outerShdw blurRad="38100" dist="38100" dir="2700000" algn="tl">
                    <a:srgbClr val="000000"/>
                  </a:outerShdw>
                </a:effectLst>
                <a:latin typeface="Arial" charset="0"/>
                <a:ea typeface="ヒラギノ角ゴ Pro W6" charset="0"/>
                <a:cs typeface="ヒラギノ角ゴ Pro W6" charset="0"/>
                <a:sym typeface="Arial" pitchFamily="34" charset="0"/>
              </a:defRPr>
            </a:lvl3pPr>
            <a:lvl4pPr algn="l" defTabSz="715879" rtl="0" eaLnBrk="0" fontAlgn="base" hangingPunct="0">
              <a:spcBef>
                <a:spcPct val="0"/>
              </a:spcBef>
              <a:spcAft>
                <a:spcPct val="0"/>
              </a:spcAft>
              <a:defRPr sz="3100" b="1">
                <a:solidFill>
                  <a:srgbClr val="FFFFFF"/>
                </a:solidFill>
                <a:effectLst>
                  <a:outerShdw blurRad="38100" dist="38100" dir="2700000" algn="tl">
                    <a:srgbClr val="000000"/>
                  </a:outerShdw>
                </a:effectLst>
                <a:latin typeface="Arial" charset="0"/>
                <a:ea typeface="ヒラギノ角ゴ Pro W6" charset="0"/>
                <a:cs typeface="ヒラギノ角ゴ Pro W6" charset="0"/>
                <a:sym typeface="Arial" pitchFamily="34" charset="0"/>
              </a:defRPr>
            </a:lvl4pPr>
            <a:lvl5pPr algn="l" defTabSz="715879" rtl="0" eaLnBrk="0" fontAlgn="base" hangingPunct="0">
              <a:spcBef>
                <a:spcPct val="0"/>
              </a:spcBef>
              <a:spcAft>
                <a:spcPct val="0"/>
              </a:spcAft>
              <a:defRPr sz="3100" b="1">
                <a:solidFill>
                  <a:srgbClr val="FFFFFF"/>
                </a:solidFill>
                <a:effectLst>
                  <a:outerShdw blurRad="38100" dist="38100" dir="2700000" algn="tl">
                    <a:srgbClr val="000000"/>
                  </a:outerShdw>
                </a:effectLst>
                <a:latin typeface="Arial" charset="0"/>
                <a:ea typeface="ヒラギノ角ゴ Pro W6" charset="0"/>
                <a:cs typeface="ヒラギノ角ゴ Pro W6" charset="0"/>
                <a:sym typeface="Arial" pitchFamily="34" charset="0"/>
              </a:defRPr>
            </a:lvl5pPr>
            <a:lvl6pPr marL="455281"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562"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584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122"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a:lstStyle>
          <a:p>
            <a:r>
              <a:rPr lang="en-US" sz="28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Get ENGAGED. </a:t>
            </a:r>
            <a:r>
              <a:rPr lang="en-US" dirty="0" smtClean="0"/>
              <a:t>Rate topics and videos.</a:t>
            </a:r>
            <a:endParaRPr lang="en-US" dirty="0"/>
          </a:p>
        </p:txBody>
      </p:sp>
      <p:pic>
        <p:nvPicPr>
          <p:cNvPr id="2052" name="Picture 4"/>
          <p:cNvPicPr>
            <a:picLocks noGrp="1" noChangeAspect="1" noChangeArrowheads="1"/>
          </p:cNvPicPr>
          <p:nvPr>
            <p:ph idx="1"/>
          </p:nvPr>
        </p:nvPicPr>
        <p:blipFill>
          <a:blip r:embed="rId2" cstate="print"/>
          <a:srcRect/>
          <a:stretch>
            <a:fillRect/>
          </a:stretch>
        </p:blipFill>
        <p:spPr bwMode="auto">
          <a:xfrm>
            <a:off x="1143000" y="1295400"/>
            <a:ext cx="5851677" cy="5004403"/>
          </a:xfrm>
          <a:prstGeom prst="rect">
            <a:avLst/>
          </a:prstGeom>
          <a:noFill/>
          <a:ln w="9525">
            <a:noFill/>
            <a:miter lim="800000"/>
            <a:headEnd/>
            <a:tailEnd/>
          </a:ln>
        </p:spPr>
      </p:pic>
      <p:sp>
        <p:nvSpPr>
          <p:cNvPr id="14" name="Rectangle 13"/>
          <p:cNvSpPr/>
          <p:nvPr/>
        </p:nvSpPr>
        <p:spPr bwMode="auto">
          <a:xfrm>
            <a:off x="1120851" y="4067476"/>
            <a:ext cx="1676400" cy="533400"/>
          </a:xfrm>
          <a:prstGeom prst="rect">
            <a:avLst/>
          </a:prstGeom>
          <a:noFill/>
          <a:ln w="381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cxnSp>
        <p:nvCxnSpPr>
          <p:cNvPr id="15" name="Straight Arrow Connector 14"/>
          <p:cNvCxnSpPr/>
          <p:nvPr/>
        </p:nvCxnSpPr>
        <p:spPr bwMode="auto">
          <a:xfrm>
            <a:off x="487218" y="4372276"/>
            <a:ext cx="633633" cy="0"/>
          </a:xfrm>
          <a:prstGeom prst="straightConnector1">
            <a:avLst/>
          </a:prstGeom>
          <a:ln w="38100">
            <a:headEnd type="none" w="med" len="med"/>
            <a:tailEnd type="arrow"/>
          </a:ln>
        </p:spPr>
        <p:style>
          <a:lnRef idx="1">
            <a:schemeClr val="accent1"/>
          </a:lnRef>
          <a:fillRef idx="0">
            <a:schemeClr val="accent1"/>
          </a:fillRef>
          <a:effectRef idx="0">
            <a:schemeClr val="accent1"/>
          </a:effectRef>
          <a:fontRef idx="minor">
            <a:schemeClr val="tx1"/>
          </a:fontRef>
        </p:style>
      </p:cxnSp>
      <p:pic>
        <p:nvPicPr>
          <p:cNvPr id="2061" name="Picture 13"/>
          <p:cNvPicPr>
            <a:picLocks noChangeAspect="1" noChangeArrowheads="1"/>
          </p:cNvPicPr>
          <p:nvPr/>
        </p:nvPicPr>
        <p:blipFill>
          <a:blip r:embed="rId3" cstate="print"/>
          <a:srcRect/>
          <a:stretch>
            <a:fillRect/>
          </a:stretch>
        </p:blipFill>
        <p:spPr bwMode="auto">
          <a:xfrm>
            <a:off x="7162800" y="5410200"/>
            <a:ext cx="2335213" cy="950913"/>
          </a:xfrm>
          <a:prstGeom prst="rect">
            <a:avLst/>
          </a:prstGeom>
          <a:noFill/>
          <a:ln w="9525">
            <a:noFill/>
            <a:miter lim="800000"/>
            <a:headEnd/>
            <a:tailEnd/>
          </a:ln>
        </p:spPr>
      </p:pic>
      <p:pic>
        <p:nvPicPr>
          <p:cNvPr id="2063" name="Picture 15"/>
          <p:cNvPicPr>
            <a:picLocks noChangeAspect="1" noChangeArrowheads="1"/>
          </p:cNvPicPr>
          <p:nvPr/>
        </p:nvPicPr>
        <p:blipFill>
          <a:blip r:embed="rId4" cstate="print"/>
          <a:srcRect/>
          <a:stretch>
            <a:fillRect/>
          </a:stretch>
        </p:blipFill>
        <p:spPr bwMode="auto">
          <a:xfrm>
            <a:off x="7162800" y="4191000"/>
            <a:ext cx="2328863" cy="1255713"/>
          </a:xfrm>
          <a:prstGeom prst="rect">
            <a:avLst/>
          </a:prstGeom>
          <a:noFill/>
          <a:ln w="9525">
            <a:noFill/>
            <a:miter lim="800000"/>
            <a:headEnd/>
            <a:tailEnd/>
          </a:ln>
        </p:spPr>
      </p:pic>
      <p:sp>
        <p:nvSpPr>
          <p:cNvPr id="27" name="Rectangle 26"/>
          <p:cNvSpPr/>
          <p:nvPr/>
        </p:nvSpPr>
        <p:spPr bwMode="auto">
          <a:xfrm>
            <a:off x="7239000" y="4495800"/>
            <a:ext cx="1066800" cy="1905000"/>
          </a:xfrm>
          <a:prstGeom prst="rect">
            <a:avLst/>
          </a:prstGeom>
          <a:noFill/>
          <a:ln w="381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cxnSp>
        <p:nvCxnSpPr>
          <p:cNvPr id="28" name="Straight Arrow Connector 27"/>
          <p:cNvCxnSpPr/>
          <p:nvPr/>
        </p:nvCxnSpPr>
        <p:spPr bwMode="auto">
          <a:xfrm rot="5400000" flipH="1" flipV="1">
            <a:off x="7467600" y="6781800"/>
            <a:ext cx="609600" cy="1588"/>
          </a:xfrm>
          <a:prstGeom prst="straightConnector1">
            <a:avLst/>
          </a:prstGeom>
          <a:ln w="38100">
            <a:headEnd type="none" w="med" len="me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7133982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304800" y="274638"/>
            <a:ext cx="9448800" cy="1173162"/>
          </a:xfrm>
          <a:prstGeom prst="rect">
            <a:avLst/>
          </a:prstGeom>
          <a:noFill/>
          <a:ln w="12700">
            <a:noFill/>
            <a:miter lim="800000"/>
            <a:headEnd/>
            <a:tailEnd/>
          </a:ln>
        </p:spPr>
        <p:txBody>
          <a:bodyPr vert="horz" wrap="square" lIns="0" tIns="0" rIns="0" bIns="0" numCol="1" anchor="ctr" anchorCtr="0" compatLnSpc="1">
            <a:prstTxWarp prst="textNoShape">
              <a:avLst/>
            </a:prstTxWarp>
            <a:normAutofit fontScale="97500"/>
          </a:bodyPr>
          <a:lstStyle>
            <a:lvl1pPr algn="l" defTabSz="715879" rtl="0" eaLnBrk="0" fontAlgn="base" hangingPunct="0">
              <a:spcBef>
                <a:spcPct val="0"/>
              </a:spcBef>
              <a:spcAft>
                <a:spcPct val="0"/>
              </a:spcAft>
              <a:defRPr sz="3100" b="1">
                <a:solidFill>
                  <a:srgbClr val="FFFFFF"/>
                </a:solidFill>
                <a:effectLst>
                  <a:outerShdw blurRad="38100" dist="38100" dir="2700000" algn="tl">
                    <a:srgbClr val="000000"/>
                  </a:outerShdw>
                </a:effectLst>
                <a:latin typeface="+mj-lt"/>
                <a:ea typeface="+mj-ea"/>
                <a:cs typeface="+mj-cs"/>
                <a:sym typeface="Arial" pitchFamily="34" charset="0"/>
              </a:defRPr>
            </a:lvl1pPr>
            <a:lvl2pPr algn="l" defTabSz="715879" rtl="0" eaLnBrk="0" fontAlgn="base" hangingPunct="0">
              <a:spcBef>
                <a:spcPct val="0"/>
              </a:spcBef>
              <a:spcAft>
                <a:spcPct val="0"/>
              </a:spcAft>
              <a:defRPr sz="3100" b="1">
                <a:solidFill>
                  <a:srgbClr val="FFFFFF"/>
                </a:solidFill>
                <a:effectLst>
                  <a:outerShdw blurRad="38100" dist="38100" dir="2700000" algn="tl">
                    <a:srgbClr val="000000"/>
                  </a:outerShdw>
                </a:effectLst>
                <a:latin typeface="Arial" charset="0"/>
                <a:ea typeface="ヒラギノ角ゴ Pro W6" charset="0"/>
                <a:cs typeface="ヒラギノ角ゴ Pro W6" charset="0"/>
                <a:sym typeface="Arial" pitchFamily="34" charset="0"/>
              </a:defRPr>
            </a:lvl2pPr>
            <a:lvl3pPr algn="l" defTabSz="715879" rtl="0" eaLnBrk="0" fontAlgn="base" hangingPunct="0">
              <a:spcBef>
                <a:spcPct val="0"/>
              </a:spcBef>
              <a:spcAft>
                <a:spcPct val="0"/>
              </a:spcAft>
              <a:defRPr sz="3100" b="1">
                <a:solidFill>
                  <a:srgbClr val="FFFFFF"/>
                </a:solidFill>
                <a:effectLst>
                  <a:outerShdw blurRad="38100" dist="38100" dir="2700000" algn="tl">
                    <a:srgbClr val="000000"/>
                  </a:outerShdw>
                </a:effectLst>
                <a:latin typeface="Arial" charset="0"/>
                <a:ea typeface="ヒラギノ角ゴ Pro W6" charset="0"/>
                <a:cs typeface="ヒラギノ角ゴ Pro W6" charset="0"/>
                <a:sym typeface="Arial" pitchFamily="34" charset="0"/>
              </a:defRPr>
            </a:lvl3pPr>
            <a:lvl4pPr algn="l" defTabSz="715879" rtl="0" eaLnBrk="0" fontAlgn="base" hangingPunct="0">
              <a:spcBef>
                <a:spcPct val="0"/>
              </a:spcBef>
              <a:spcAft>
                <a:spcPct val="0"/>
              </a:spcAft>
              <a:defRPr sz="3100" b="1">
                <a:solidFill>
                  <a:srgbClr val="FFFFFF"/>
                </a:solidFill>
                <a:effectLst>
                  <a:outerShdw blurRad="38100" dist="38100" dir="2700000" algn="tl">
                    <a:srgbClr val="000000"/>
                  </a:outerShdw>
                </a:effectLst>
                <a:latin typeface="Arial" charset="0"/>
                <a:ea typeface="ヒラギノ角ゴ Pro W6" charset="0"/>
                <a:cs typeface="ヒラギノ角ゴ Pro W6" charset="0"/>
                <a:sym typeface="Arial" pitchFamily="34" charset="0"/>
              </a:defRPr>
            </a:lvl4pPr>
            <a:lvl5pPr algn="l" defTabSz="715879" rtl="0" eaLnBrk="0" fontAlgn="base" hangingPunct="0">
              <a:spcBef>
                <a:spcPct val="0"/>
              </a:spcBef>
              <a:spcAft>
                <a:spcPct val="0"/>
              </a:spcAft>
              <a:defRPr sz="3100" b="1">
                <a:solidFill>
                  <a:srgbClr val="FFFFFF"/>
                </a:solidFill>
                <a:effectLst>
                  <a:outerShdw blurRad="38100" dist="38100" dir="2700000" algn="tl">
                    <a:srgbClr val="000000"/>
                  </a:outerShdw>
                </a:effectLst>
                <a:latin typeface="Arial" charset="0"/>
                <a:ea typeface="ヒラギノ角ゴ Pro W6" charset="0"/>
                <a:cs typeface="ヒラギノ角ゴ Pro W6" charset="0"/>
                <a:sym typeface="Arial" pitchFamily="34" charset="0"/>
              </a:defRPr>
            </a:lvl5pPr>
            <a:lvl6pPr marL="455281"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562"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584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122"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a:lstStyle>
          <a:p>
            <a:r>
              <a:rPr lang="en-US" sz="28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Get ENGAGED. </a:t>
            </a:r>
            <a:r>
              <a:rPr lang="en-US" dirty="0" smtClean="0"/>
              <a:t>Comment on what you read and view.</a:t>
            </a:r>
            <a:endParaRPr lang="en-US" dirty="0"/>
          </a:p>
        </p:txBody>
      </p:sp>
      <p:pic>
        <p:nvPicPr>
          <p:cNvPr id="5" name="Content Placeholder 5" descr="WikiPublish.jpg"/>
          <p:cNvPicPr>
            <a:picLocks noGrp="1" noChangeAspect="1"/>
          </p:cNvPicPr>
          <p:nvPr>
            <p:ph idx="1"/>
          </p:nvPr>
        </p:nvPicPr>
        <p:blipFill>
          <a:blip r:embed="rId2" cstate="print"/>
          <a:stretch>
            <a:fillRect/>
          </a:stretch>
        </p:blipFill>
        <p:spPr>
          <a:xfrm>
            <a:off x="457200" y="1447800"/>
            <a:ext cx="4838700" cy="4000500"/>
          </a:xfrm>
        </p:spPr>
      </p:pic>
      <p:sp>
        <p:nvSpPr>
          <p:cNvPr id="7" name="Rounded Rectangular Callout 6"/>
          <p:cNvSpPr/>
          <p:nvPr/>
        </p:nvSpPr>
        <p:spPr>
          <a:xfrm>
            <a:off x="228600" y="1371600"/>
            <a:ext cx="1537075" cy="928946"/>
          </a:xfrm>
          <a:prstGeom prst="wedgeRoundRectCallou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Here’s a tip </a:t>
            </a:r>
            <a:br>
              <a:rPr lang="en-US" sz="1400" dirty="0" smtClean="0"/>
            </a:br>
            <a:r>
              <a:rPr lang="en-US" sz="1400" dirty="0" smtClean="0"/>
              <a:t>when using </a:t>
            </a:r>
            <a:br>
              <a:rPr lang="en-US" sz="1400" dirty="0" smtClean="0"/>
            </a:br>
            <a:r>
              <a:rPr lang="en-US" sz="1400" dirty="0" smtClean="0"/>
              <a:t>this feature…</a:t>
            </a:r>
            <a:endParaRPr lang="en-US" sz="1400" dirty="0"/>
          </a:p>
        </p:txBody>
      </p:sp>
      <p:sp>
        <p:nvSpPr>
          <p:cNvPr id="8" name="Rounded Rectangular Callout 7"/>
          <p:cNvSpPr/>
          <p:nvPr/>
        </p:nvSpPr>
        <p:spPr>
          <a:xfrm>
            <a:off x="4343400" y="2111738"/>
            <a:ext cx="1752600" cy="860062"/>
          </a:xfrm>
          <a:prstGeom prst="wedgeRoundRectCallou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We also use this tool as follows…</a:t>
            </a:r>
            <a:endParaRPr lang="en-US" sz="1400" dirty="0"/>
          </a:p>
        </p:txBody>
      </p:sp>
      <p:pic>
        <p:nvPicPr>
          <p:cNvPr id="1029" name="Picture 5"/>
          <p:cNvPicPr>
            <a:picLocks noChangeAspect="1" noChangeArrowheads="1"/>
          </p:cNvPicPr>
          <p:nvPr/>
        </p:nvPicPr>
        <p:blipFill>
          <a:blip r:embed="rId3" cstate="print"/>
          <a:srcRect/>
          <a:stretch>
            <a:fillRect/>
          </a:stretch>
        </p:blipFill>
        <p:spPr bwMode="auto">
          <a:xfrm>
            <a:off x="4114800" y="4017963"/>
            <a:ext cx="5791200" cy="2992437"/>
          </a:xfrm>
          <a:prstGeom prst="rect">
            <a:avLst/>
          </a:prstGeom>
          <a:noFill/>
          <a:ln w="9525" cmpd="sng">
            <a:solidFill>
              <a:schemeClr val="tx1">
                <a:lumMod val="50000"/>
              </a:schemeClr>
            </a:solidFill>
            <a:miter lim="800000"/>
            <a:headEnd/>
            <a:tailEnd/>
          </a:ln>
        </p:spPr>
      </p:pic>
    </p:spTree>
    <p:extLst>
      <p:ext uri="{BB962C8B-B14F-4D97-AF65-F5344CB8AC3E}">
        <p14:creationId xmlns="" xmlns:p14="http://schemas.microsoft.com/office/powerpoint/2010/main" val="37133982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1000"/>
                            </p:stCondLst>
                            <p:childTnLst>
                              <p:par>
                                <p:cTn id="8" presetID="1" presetClass="entr" presetSubtype="0" fill="hold" grpId="0" nodeType="afterEffect">
                                  <p:stCondLst>
                                    <p:cond delay="100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03834" y="264699"/>
            <a:ext cx="8587766" cy="1143000"/>
          </a:xfrm>
        </p:spPr>
        <p:txBody>
          <a:bodyPr>
            <a:normAutofit/>
          </a:bodyPr>
          <a:lstStyle/>
          <a:p>
            <a:r>
              <a:rPr lang="en-US" sz="27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Get ENGAGED. </a:t>
            </a:r>
            <a:r>
              <a:rPr lang="en-US" dirty="0" smtClean="0"/>
              <a:t>Add your own know-how.</a:t>
            </a:r>
            <a:endParaRPr lang="en-US" dirty="0"/>
          </a:p>
        </p:txBody>
      </p:sp>
      <p:pic>
        <p:nvPicPr>
          <p:cNvPr id="5" name="Content Placeholder 5" descr="WikiPublish.jpg"/>
          <p:cNvPicPr>
            <a:picLocks noGrp="1" noChangeAspect="1"/>
          </p:cNvPicPr>
          <p:nvPr>
            <p:ph idx="1"/>
          </p:nvPr>
        </p:nvPicPr>
        <p:blipFill>
          <a:blip r:embed="rId2" cstate="print"/>
          <a:stretch>
            <a:fillRect/>
          </a:stretch>
        </p:blipFill>
        <p:spPr>
          <a:xfrm>
            <a:off x="2390291" y="1862931"/>
            <a:ext cx="4838700" cy="4000500"/>
          </a:xfrm>
        </p:spPr>
      </p:pic>
      <p:sp>
        <p:nvSpPr>
          <p:cNvPr id="1026" name="Document"/>
          <p:cNvSpPr>
            <a:spLocks noEditPoints="1" noChangeArrowheads="1"/>
          </p:cNvSpPr>
          <p:nvPr/>
        </p:nvSpPr>
        <p:spPr bwMode="auto">
          <a:xfrm>
            <a:off x="5715001" y="1600200"/>
            <a:ext cx="3048000" cy="137160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FF6109"/>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r>
              <a:rPr lang="en-US" sz="1600" b="1" dirty="0" smtClean="0"/>
              <a:t>Here’s my workflow:</a:t>
            </a:r>
          </a:p>
          <a:p>
            <a:pPr marL="342900" indent="-342900">
              <a:buAutoNum type="arabicPeriod"/>
            </a:pPr>
            <a:r>
              <a:rPr lang="en-US" sz="1600" dirty="0" smtClean="0"/>
              <a:t>Import a CAD drawing.</a:t>
            </a:r>
          </a:p>
          <a:p>
            <a:pPr marL="342900" indent="-342900">
              <a:buAutoNum type="arabicPeriod"/>
            </a:pPr>
            <a:r>
              <a:rPr lang="en-US" sz="1600" dirty="0" smtClean="0"/>
              <a:t>Use it as an underlay.</a:t>
            </a:r>
          </a:p>
          <a:p>
            <a:pPr marL="342900" indent="-342900">
              <a:buAutoNum type="arabicPeriod"/>
            </a:pPr>
            <a:r>
              <a:rPr lang="en-US" sz="1600" dirty="0" smtClean="0"/>
              <a:t>Sketch new lines on top.</a:t>
            </a:r>
            <a:endParaRPr lang="en-US" sz="1600" dirty="0"/>
          </a:p>
        </p:txBody>
      </p:sp>
      <p:sp>
        <p:nvSpPr>
          <p:cNvPr id="1027" name="Document"/>
          <p:cNvSpPr>
            <a:spLocks noEditPoints="1" noChangeArrowheads="1"/>
          </p:cNvSpPr>
          <p:nvPr/>
        </p:nvSpPr>
        <p:spPr bwMode="auto">
          <a:xfrm rot="5400000">
            <a:off x="6577015" y="3605217"/>
            <a:ext cx="2514594" cy="3533776"/>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7030A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13" name="TextBox 12"/>
          <p:cNvSpPr txBox="1"/>
          <p:nvPr/>
        </p:nvSpPr>
        <p:spPr>
          <a:xfrm>
            <a:off x="6096000" y="4724400"/>
            <a:ext cx="3581400" cy="338554"/>
          </a:xfrm>
          <a:prstGeom prst="rect">
            <a:avLst/>
          </a:prstGeom>
          <a:noFill/>
        </p:spPr>
        <p:txBody>
          <a:bodyPr wrap="square" rtlCol="0">
            <a:spAutoFit/>
          </a:bodyPr>
          <a:lstStyle/>
          <a:p>
            <a:r>
              <a:rPr lang="en-US" sz="1600" dirty="0" smtClean="0"/>
              <a:t>Here’s what you can do with this tool:</a:t>
            </a:r>
            <a:endParaRPr lang="en-US" sz="1600" dirty="0"/>
          </a:p>
        </p:txBody>
      </p:sp>
      <p:pic>
        <p:nvPicPr>
          <p:cNvPr id="14" name="Picture 13" descr="SunPathExample.png"/>
          <p:cNvPicPr>
            <a:picLocks noChangeAspect="1"/>
          </p:cNvPicPr>
          <p:nvPr/>
        </p:nvPicPr>
        <p:blipFill>
          <a:blip r:embed="rId3" cstate="print"/>
          <a:stretch>
            <a:fillRect/>
          </a:stretch>
        </p:blipFill>
        <p:spPr>
          <a:xfrm>
            <a:off x="6629400" y="5105400"/>
            <a:ext cx="2429691" cy="1371600"/>
          </a:xfrm>
          <a:prstGeom prst="rect">
            <a:avLst/>
          </a:prstGeom>
        </p:spPr>
      </p:pic>
      <p:grpSp>
        <p:nvGrpSpPr>
          <p:cNvPr id="20" name="Group 19"/>
          <p:cNvGrpSpPr/>
          <p:nvPr/>
        </p:nvGrpSpPr>
        <p:grpSpPr>
          <a:xfrm>
            <a:off x="304800" y="3962401"/>
            <a:ext cx="3200402" cy="2209799"/>
            <a:chOff x="381001" y="3886200"/>
            <a:chExt cx="3200402" cy="2209799"/>
          </a:xfrm>
        </p:grpSpPr>
        <p:sp>
          <p:nvSpPr>
            <p:cNvPr id="1028" name="Document"/>
            <p:cNvSpPr>
              <a:spLocks noEditPoints="1" noChangeArrowheads="1"/>
            </p:cNvSpPr>
            <p:nvPr/>
          </p:nvSpPr>
          <p:spPr bwMode="auto">
            <a:xfrm rot="16200000" flipH="1">
              <a:off x="876302" y="3390899"/>
              <a:ext cx="2209799" cy="320040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00B05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16" name="TextBox 15"/>
            <p:cNvSpPr txBox="1"/>
            <p:nvPr/>
          </p:nvSpPr>
          <p:spPr>
            <a:xfrm>
              <a:off x="457201" y="4038598"/>
              <a:ext cx="2514600" cy="1138773"/>
            </a:xfrm>
            <a:prstGeom prst="rect">
              <a:avLst/>
            </a:prstGeom>
            <a:noFill/>
          </p:spPr>
          <p:txBody>
            <a:bodyPr wrap="square" rtlCol="0">
              <a:spAutoFit/>
            </a:bodyPr>
            <a:lstStyle/>
            <a:p>
              <a:r>
                <a:rPr lang="en-US" sz="1600" dirty="0" smtClean="0"/>
                <a:t>Here’s a video of how I use this tool to maximize </a:t>
              </a:r>
              <a:r>
                <a:rPr lang="en-US" sz="1600" dirty="0" smtClean="0"/>
                <a:t>my productivity</a:t>
              </a:r>
              <a:r>
                <a:rPr lang="en-US" sz="1600" dirty="0" smtClean="0"/>
                <a:t>:</a:t>
              </a:r>
            </a:p>
            <a:p>
              <a:endParaRPr lang="en-US" dirty="0"/>
            </a:p>
          </p:txBody>
        </p:sp>
        <p:pic>
          <p:nvPicPr>
            <p:cNvPr id="19" name="Picture 18" descr="VideoStartButton.jpg"/>
            <p:cNvPicPr>
              <a:picLocks noChangeAspect="1"/>
            </p:cNvPicPr>
            <p:nvPr/>
          </p:nvPicPr>
          <p:blipFill>
            <a:blip r:embed="rId4" cstate="print"/>
            <a:stretch>
              <a:fillRect/>
            </a:stretch>
          </p:blipFill>
          <p:spPr>
            <a:xfrm>
              <a:off x="1524001" y="4952998"/>
              <a:ext cx="795020" cy="797560"/>
            </a:xfrm>
            <a:prstGeom prst="rect">
              <a:avLst/>
            </a:prstGeom>
          </p:spPr>
        </p:pic>
      </p:grpSp>
    </p:spTree>
    <p:extLst>
      <p:ext uri="{BB962C8B-B14F-4D97-AF65-F5344CB8AC3E}">
        <p14:creationId xmlns="" xmlns:p14="http://schemas.microsoft.com/office/powerpoint/2010/main" val="60739820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03834" y="264699"/>
            <a:ext cx="8587766" cy="1143000"/>
          </a:xfrm>
        </p:spPr>
        <p:txBody>
          <a:bodyPr>
            <a:normAutofit/>
          </a:bodyPr>
          <a:lstStyle/>
          <a:p>
            <a:r>
              <a:rPr lang="en-US" sz="2700" dirty="0" smtClean="0">
                <a:ln w="12700">
                  <a:solidFill>
                    <a:schemeClr val="tx2">
                      <a:satMod val="155000"/>
                    </a:schemeClr>
                  </a:solidFill>
                  <a:prstDash val="solid"/>
                </a:ln>
                <a:solidFill>
                  <a:srgbClr val="00B0F0"/>
                </a:solidFill>
                <a:effectLst>
                  <a:outerShdw blurRad="41275" dist="20320" dir="1800000" algn="tl" rotWithShape="0">
                    <a:srgbClr val="000000">
                      <a:alpha val="40000"/>
                    </a:srgbClr>
                  </a:outerShdw>
                </a:effectLst>
              </a:rPr>
              <a:t>Get ENGAGED.</a:t>
            </a:r>
            <a:r>
              <a:rPr lang="en-US" sz="27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dirty="0" smtClean="0"/>
              <a:t>Make it better for everyone.</a:t>
            </a:r>
            <a:endParaRPr lang="en-US" dirty="0"/>
          </a:p>
        </p:txBody>
      </p:sp>
      <p:sp>
        <p:nvSpPr>
          <p:cNvPr id="22" name="Rectangle 21"/>
          <p:cNvSpPr/>
          <p:nvPr/>
        </p:nvSpPr>
        <p:spPr>
          <a:xfrm>
            <a:off x="2286000" y="4572000"/>
            <a:ext cx="5029200" cy="1015663"/>
          </a:xfrm>
          <a:prstGeom prst="rect">
            <a:avLst/>
          </a:prstGeom>
        </p:spPr>
        <p:txBody>
          <a:bodyPr>
            <a:spAutoFit/>
          </a:bodyPr>
          <a:lstStyle/>
          <a:p>
            <a:pPr marL="905381" lvl="2" indent="-251138">
              <a:buFont typeface="Arial" pitchFamily="34" charset="0"/>
              <a:buChar char="•"/>
            </a:pPr>
            <a:r>
              <a:rPr lang="en-US" dirty="0" smtClean="0"/>
              <a:t>Contribute your know-how.</a:t>
            </a:r>
          </a:p>
          <a:p>
            <a:pPr marL="905381" lvl="2" indent="-251138">
              <a:buFont typeface="Arial" pitchFamily="34" charset="0"/>
              <a:buChar char="•"/>
            </a:pPr>
            <a:r>
              <a:rPr lang="en-US" dirty="0" smtClean="0"/>
              <a:t>Email links.</a:t>
            </a:r>
          </a:p>
          <a:p>
            <a:pPr marL="905381" lvl="2" indent="-251138">
              <a:buFont typeface="Arial" pitchFamily="34" charset="0"/>
              <a:buChar char="•"/>
            </a:pPr>
            <a:r>
              <a:rPr lang="en-US" dirty="0" smtClean="0"/>
              <a:t>Support peer-to-peer learning.</a:t>
            </a:r>
            <a:endParaRPr lang="en-US" dirty="0" smtClean="0">
              <a:solidFill>
                <a:srgbClr val="FF0000"/>
              </a:solidFill>
            </a:endParaRPr>
          </a:p>
        </p:txBody>
      </p:sp>
      <p:sp>
        <p:nvSpPr>
          <p:cNvPr id="23" name="Title 1"/>
          <p:cNvSpPr txBox="1">
            <a:spLocks/>
          </p:cNvSpPr>
          <p:nvPr/>
        </p:nvSpPr>
        <p:spPr bwMode="auto">
          <a:xfrm>
            <a:off x="457200" y="6019800"/>
            <a:ext cx="9093200" cy="121920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marL="0" marR="0" lvl="0" indent="0" algn="l" defTabSz="715879" rtl="0" eaLnBrk="0" fontAlgn="base" latinLnBrk="0" hangingPunct="0">
              <a:lnSpc>
                <a:spcPct val="100000"/>
              </a:lnSpc>
              <a:spcBef>
                <a:spcPct val="0"/>
              </a:spcBef>
              <a:spcAft>
                <a:spcPct val="0"/>
              </a:spcAft>
              <a:buClrTx/>
              <a:buSzTx/>
              <a:buFontTx/>
              <a:buNone/>
              <a:tabLst/>
              <a:defRPr/>
            </a:pPr>
            <a:r>
              <a:rPr kumimoji="0" lang="en-US" sz="3100" b="1" i="0" u="none" strike="noStrike" kern="0" cap="none" spc="0" normalizeH="0" baseline="0" noProof="0" dirty="0" smtClean="0">
                <a:ln>
                  <a:noFill/>
                </a:ln>
                <a:solidFill>
                  <a:srgbClr val="00B0F0"/>
                </a:solidFill>
                <a:effectLst>
                  <a:outerShdw blurRad="38100" dist="38100" dir="2700000" algn="tl">
                    <a:srgbClr val="000000"/>
                  </a:outerShdw>
                </a:effectLst>
                <a:uLnTx/>
                <a:uFillTx/>
                <a:latin typeface="+mj-lt"/>
                <a:ea typeface="+mj-ea"/>
                <a:cs typeface="+mj-cs"/>
                <a:sym typeface="Arial" pitchFamily="34" charset="0"/>
              </a:rPr>
              <a:t>Build the Revit Community</a:t>
            </a:r>
            <a:r>
              <a:rPr kumimoji="0" lang="en-US" sz="31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mj-lt"/>
                <a:ea typeface="+mj-ea"/>
                <a:cs typeface="+mj-cs"/>
                <a:sym typeface="Arial" pitchFamily="34" charset="0"/>
              </a:rPr>
              <a:t/>
            </a:r>
            <a:br>
              <a:rPr kumimoji="0" lang="en-US" sz="31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mj-lt"/>
                <a:ea typeface="+mj-ea"/>
                <a:cs typeface="+mj-cs"/>
                <a:sym typeface="Arial" pitchFamily="34" charset="0"/>
              </a:rPr>
            </a:br>
            <a:r>
              <a:rPr kumimoji="0" lang="en-US" sz="2400" b="1" i="0" u="none" strike="noStrike" kern="0" cap="none" spc="0" normalizeH="0" baseline="0" noProof="0" dirty="0" smtClean="0">
                <a:ln>
                  <a:noFill/>
                </a:ln>
                <a:solidFill>
                  <a:srgbClr val="00B0F0"/>
                </a:solidFill>
                <a:effectLst>
                  <a:outerShdw blurRad="38100" dist="38100" dir="2700000" algn="tl">
                    <a:srgbClr val="000000"/>
                  </a:outerShdw>
                </a:effectLst>
                <a:uLnTx/>
                <a:uFillTx/>
                <a:latin typeface="+mj-lt"/>
                <a:ea typeface="+mj-ea"/>
                <a:cs typeface="+mj-cs"/>
                <a:sym typeface="Arial" pitchFamily="34" charset="0"/>
              </a:rPr>
              <a:t>Be a part of it. </a:t>
            </a:r>
            <a:r>
              <a:rPr kumimoji="0" lang="en-US" sz="31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mj-lt"/>
                <a:ea typeface="+mj-ea"/>
                <a:cs typeface="+mj-cs"/>
                <a:sym typeface="Arial" pitchFamily="34" charset="0"/>
              </a:rPr>
              <a:t/>
            </a:r>
            <a:br>
              <a:rPr kumimoji="0" lang="en-US" sz="31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mj-lt"/>
                <a:ea typeface="+mj-ea"/>
                <a:cs typeface="+mj-cs"/>
                <a:sym typeface="Arial" pitchFamily="34" charset="0"/>
              </a:rPr>
            </a:br>
            <a:endParaRPr kumimoji="0" lang="en-US" sz="3100" b="1" i="0" u="none" strike="noStrike" kern="0" cap="none" spc="0" normalizeH="0" baseline="0" noProof="0" dirty="0">
              <a:ln>
                <a:noFill/>
              </a:ln>
              <a:solidFill>
                <a:srgbClr val="FFFFFF"/>
              </a:solidFill>
              <a:effectLst>
                <a:outerShdw blurRad="38100" dist="38100" dir="2700000" algn="tl">
                  <a:srgbClr val="000000"/>
                </a:outerShdw>
              </a:effectLst>
              <a:uLnTx/>
              <a:uFillTx/>
              <a:latin typeface="+mj-lt"/>
              <a:ea typeface="+mj-ea"/>
              <a:cs typeface="+mj-cs"/>
              <a:sym typeface="Arial" pitchFamily="34" charset="0"/>
            </a:endParaRPr>
          </a:p>
        </p:txBody>
      </p:sp>
      <p:pic>
        <p:nvPicPr>
          <p:cNvPr id="6" name="Picture 5" descr="16339_SMJPG_20110412122115789.jpg"/>
          <p:cNvPicPr>
            <a:picLocks noChangeAspect="1"/>
          </p:cNvPicPr>
          <p:nvPr/>
        </p:nvPicPr>
        <p:blipFill>
          <a:blip r:embed="rId2" cstate="print"/>
          <a:stretch>
            <a:fillRect/>
          </a:stretch>
        </p:blipFill>
        <p:spPr>
          <a:xfrm>
            <a:off x="2697480" y="1295400"/>
            <a:ext cx="4160520" cy="3121152"/>
          </a:xfrm>
          <a:prstGeom prst="rect">
            <a:avLst/>
          </a:prstGeom>
        </p:spPr>
      </p:pic>
    </p:spTree>
    <p:extLst>
      <p:ext uri="{BB962C8B-B14F-4D97-AF65-F5344CB8AC3E}">
        <p14:creationId xmlns="" xmlns:p14="http://schemas.microsoft.com/office/powerpoint/2010/main" val="60739820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458788" y="3200400"/>
            <a:ext cx="9093200" cy="3846514"/>
          </a:xfrm>
        </p:spPr>
        <p:txBody>
          <a:bodyPr/>
          <a:lstStyle/>
          <a:p>
            <a:pPr algn="ctr">
              <a:buNone/>
            </a:pPr>
            <a:r>
              <a:rPr lang="en-US" dirty="0" smtClean="0"/>
              <a:t>http://wikihelp.autodesk.com/Revit/enu/2012</a:t>
            </a:r>
            <a:endParaRPr lang="en-US" dirty="0"/>
          </a:p>
        </p:txBody>
      </p:sp>
    </p:spTree>
    <p:extLst>
      <p:ext uri="{BB962C8B-B14F-4D97-AF65-F5344CB8AC3E}">
        <p14:creationId xmlns="" xmlns:p14="http://schemas.microsoft.com/office/powerpoint/2010/main" val="3694304341"/>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8985" y="2878548"/>
            <a:ext cx="9092794" cy="1129060"/>
          </a:xfrm>
        </p:spPr>
        <p:txBody>
          <a:bodyPr/>
          <a:lstStyle/>
          <a:p>
            <a:pPr algn="ctr"/>
            <a:r>
              <a:rPr lang="en-US" sz="7500" dirty="0" smtClean="0"/>
              <a:t>Autodesk </a:t>
            </a:r>
            <a:endParaRPr lang="en-US" sz="7500"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95400"/>
            <a:ext cx="9194995" cy="4032070"/>
          </a:xfrm>
        </p:spPr>
        <p:txBody>
          <a:bodyPr>
            <a:noAutofit/>
          </a:bodyPr>
          <a:lstStyle/>
          <a:p>
            <a:pPr fontAlgn="ctr">
              <a:buNone/>
            </a:pPr>
            <a:r>
              <a:rPr lang="en-US" sz="2400" dirty="0" smtClean="0">
                <a:solidFill>
                  <a:schemeClr val="tx2"/>
                </a:solidFill>
              </a:rPr>
              <a:t>Customers and Autodesk partner for learning </a:t>
            </a:r>
          </a:p>
          <a:p>
            <a:pPr fontAlgn="ctr">
              <a:buNone/>
            </a:pPr>
            <a:r>
              <a:rPr lang="en-US" sz="2400" dirty="0" smtClean="0">
                <a:solidFill>
                  <a:schemeClr val="tx2"/>
                </a:solidFill>
              </a:rPr>
              <a:t>		to collect and share knowledge from around the globe 			and make learning relevant, dynamic, and responsive.</a:t>
            </a:r>
          </a:p>
          <a:p>
            <a:pPr fontAlgn="ctr"/>
            <a:endParaRPr lang="en-US" sz="2000" b="1" dirty="0" smtClean="0">
              <a:solidFill>
                <a:schemeClr val="tx2"/>
              </a:solidFill>
            </a:endParaRPr>
          </a:p>
          <a:p>
            <a:pPr lvl="1" fontAlgn="ctr">
              <a:spcBef>
                <a:spcPts val="0"/>
              </a:spcBef>
              <a:spcAft>
                <a:spcPts val="0"/>
              </a:spcAft>
              <a:buNone/>
            </a:pPr>
            <a:endParaRPr lang="en-US" sz="1800" dirty="0" smtClean="0">
              <a:solidFill>
                <a:schemeClr val="tx2"/>
              </a:solidFill>
              <a:latin typeface="Calibri" pitchFamily="34" charset="0"/>
            </a:endParaRPr>
          </a:p>
          <a:p>
            <a:pPr lvl="1" fontAlgn="ctr"/>
            <a:endParaRPr lang="en-US" sz="1800" dirty="0" smtClean="0">
              <a:solidFill>
                <a:schemeClr val="tx2"/>
              </a:solidFill>
              <a:latin typeface="Calibri" pitchFamily="34" charset="0"/>
            </a:endParaRPr>
          </a:p>
          <a:p>
            <a:pPr lvl="2" fontAlgn="ctr"/>
            <a:endParaRPr lang="en-US" sz="1800" dirty="0" smtClean="0">
              <a:solidFill>
                <a:schemeClr val="tx2"/>
              </a:solidFill>
              <a:latin typeface="Calibri" pitchFamily="34" charset="0"/>
            </a:endParaRPr>
          </a:p>
          <a:p>
            <a:pPr>
              <a:buNone/>
            </a:pPr>
            <a:endParaRPr lang="en-US" sz="2000" dirty="0" smtClean="0">
              <a:solidFill>
                <a:schemeClr val="tx2"/>
              </a:solidFill>
            </a:endParaRPr>
          </a:p>
        </p:txBody>
      </p:sp>
      <p:pic>
        <p:nvPicPr>
          <p:cNvPr id="7" name="Picture 6" descr="collage.jpg"/>
          <p:cNvPicPr>
            <a:picLocks noChangeAspect="1"/>
          </p:cNvPicPr>
          <p:nvPr/>
        </p:nvPicPr>
        <p:blipFill>
          <a:blip r:embed="rId3" cstate="print"/>
          <a:stretch>
            <a:fillRect/>
          </a:stretch>
        </p:blipFill>
        <p:spPr>
          <a:xfrm>
            <a:off x="1434686" y="2819400"/>
            <a:ext cx="7228013" cy="4204148"/>
          </a:xfrm>
          <a:prstGeom prst="rect">
            <a:avLst/>
          </a:prstGeom>
        </p:spPr>
      </p:pic>
      <p:sp>
        <p:nvSpPr>
          <p:cNvPr id="4" name="Title 1"/>
          <p:cNvSpPr>
            <a:spLocks noGrp="1"/>
          </p:cNvSpPr>
          <p:nvPr>
            <p:ph type="title"/>
          </p:nvPr>
        </p:nvSpPr>
        <p:spPr>
          <a:xfrm>
            <a:off x="533400" y="304800"/>
            <a:ext cx="9093200" cy="1130301"/>
          </a:xfrm>
        </p:spPr>
        <p:txBody>
          <a:bodyPr/>
          <a:lstStyle/>
          <a:p>
            <a:r>
              <a:rPr lang="en-US" dirty="0" err="1" smtClean="0">
                <a:solidFill>
                  <a:schemeClr val="tx1"/>
                </a:solidFill>
              </a:rPr>
              <a:t>WikiHelp</a:t>
            </a:r>
            <a:r>
              <a:rPr lang="en-US" dirty="0" smtClean="0">
                <a:solidFill>
                  <a:schemeClr val="tx1"/>
                </a:solidFill>
              </a:rPr>
              <a:t> is where you get the best help ever.</a:t>
            </a:r>
            <a:br>
              <a:rPr lang="en-US" dirty="0" smtClean="0">
                <a:solidFill>
                  <a:schemeClr val="tx1"/>
                </a:solidFill>
              </a:rPr>
            </a:br>
            <a:endParaRPr lang="en-US"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5"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tretch>
            <a:fillRect/>
          </a:stretch>
        </p:blipFill>
        <p:spPr bwMode="auto">
          <a:xfrm>
            <a:off x="5943600" y="1558146"/>
            <a:ext cx="2971800" cy="2560510"/>
          </a:xfrm>
          <a:prstGeom prst="roundRect">
            <a:avLst>
              <a:gd name="adj" fmla="val 332"/>
            </a:avLst>
          </a:prstGeom>
          <a:solidFill>
            <a:srgbClr val="FFFFFF">
              <a:shade val="85000"/>
            </a:srgbClr>
          </a:solidFill>
          <a:ln>
            <a:noFill/>
          </a:ln>
          <a:effectLst>
            <a:reflection blurRad="12700" stA="38000" endPos="28000" dist="5000" dir="5400000" sy="-100000" algn="bl" rotWithShape="0"/>
          </a:effectLst>
          <a:scene3d>
            <a:camera prst="orthographicFront">
              <a:rot lat="0" lon="0" rev="0"/>
            </a:camera>
            <a:lightRig rig="threePt" dir="t"/>
          </a:scene3d>
        </p:spPr>
      </p:pic>
      <p:sp>
        <p:nvSpPr>
          <p:cNvPr id="2" name="Title 1"/>
          <p:cNvSpPr>
            <a:spLocks noGrp="1"/>
          </p:cNvSpPr>
          <p:nvPr>
            <p:ph type="title"/>
          </p:nvPr>
        </p:nvSpPr>
        <p:spPr>
          <a:xfrm>
            <a:off x="533400" y="304800"/>
            <a:ext cx="9093200" cy="1130301"/>
          </a:xfrm>
        </p:spPr>
        <p:txBody>
          <a:bodyPr/>
          <a:lstStyle/>
          <a:p>
            <a:r>
              <a:rPr lang="en-US" dirty="0" smtClean="0">
                <a:solidFill>
                  <a:schemeClr val="tx1"/>
                </a:solidFill>
              </a:rPr>
              <a:t>It’s more than help. It’s a learning community.</a:t>
            </a:r>
            <a:endParaRPr lang="en-US" dirty="0">
              <a:solidFill>
                <a:schemeClr val="tx1"/>
              </a:solidFill>
            </a:endParaRPr>
          </a:p>
        </p:txBody>
      </p:sp>
      <p:sp>
        <p:nvSpPr>
          <p:cNvPr id="3" name="Content Placeholder 2"/>
          <p:cNvSpPr>
            <a:spLocks noGrp="1"/>
          </p:cNvSpPr>
          <p:nvPr>
            <p:ph idx="1"/>
          </p:nvPr>
        </p:nvSpPr>
        <p:spPr>
          <a:xfrm>
            <a:off x="533400" y="1560512"/>
            <a:ext cx="7162800" cy="5260975"/>
          </a:xfrm>
          <a:effectLst>
            <a:outerShdw blurRad="50800" dist="50800" dir="5400000" algn="ctr" rotWithShape="0">
              <a:srgbClr val="000000">
                <a:alpha val="40000"/>
              </a:srgbClr>
            </a:outerShdw>
          </a:effectLst>
        </p:spPr>
        <p:txBody>
          <a:bodyPr/>
          <a:lstStyle/>
          <a:p>
            <a:pPr marL="251138" indent="-251138">
              <a:buNone/>
            </a:pPr>
            <a:r>
              <a:rPr lang="en-US" dirty="0" err="1" smtClean="0">
                <a:solidFill>
                  <a:srgbClr val="FFC000"/>
                </a:solidFill>
              </a:rPr>
              <a:t>WikiHelp</a:t>
            </a:r>
            <a:r>
              <a:rPr lang="en-US" dirty="0" smtClean="0">
                <a:solidFill>
                  <a:srgbClr val="FFC000"/>
                </a:solidFill>
              </a:rPr>
              <a:t> Benefits</a:t>
            </a:r>
          </a:p>
          <a:p>
            <a:pPr marL="905381" lvl="2" indent="-251138"/>
            <a:r>
              <a:rPr lang="en-US" sz="2000" dirty="0" smtClean="0"/>
              <a:t>Enables contributions</a:t>
            </a:r>
          </a:p>
          <a:p>
            <a:pPr marL="905381" lvl="2" indent="-251138"/>
            <a:r>
              <a:rPr lang="en-US" sz="2000" dirty="0" smtClean="0"/>
              <a:t>Improves access </a:t>
            </a:r>
          </a:p>
          <a:p>
            <a:pPr marL="1305384" lvl="3" indent="-251138"/>
            <a:r>
              <a:rPr lang="en-US" sz="1600" dirty="0" smtClean="0"/>
              <a:t>Directly from Revit</a:t>
            </a:r>
          </a:p>
          <a:p>
            <a:pPr marL="1305384" lvl="3" indent="-251138"/>
            <a:r>
              <a:rPr lang="en-US" sz="1600" dirty="0" smtClean="0"/>
              <a:t>From your favorite search engine</a:t>
            </a:r>
          </a:p>
          <a:p>
            <a:pPr marL="905381" lvl="2" indent="-251138"/>
            <a:r>
              <a:rPr lang="en-US" sz="2000" dirty="0" smtClean="0"/>
              <a:t>Allows dynamic updates</a:t>
            </a:r>
          </a:p>
          <a:p>
            <a:pPr marL="905381" lvl="2" indent="-251138"/>
            <a:r>
              <a:rPr lang="en-US" sz="2000" dirty="0" smtClean="0"/>
              <a:t>Supports peer-to-peer learning</a:t>
            </a:r>
          </a:p>
          <a:p>
            <a:pPr marL="905381" lvl="2" indent="-251138"/>
            <a:r>
              <a:rPr lang="en-US" sz="2000" dirty="0" smtClean="0"/>
              <a:t>Supports emailing links</a:t>
            </a:r>
            <a:endParaRPr lang="en-US" dirty="0">
              <a:solidFill>
                <a:srgbClr val="FFC000"/>
              </a:solidFill>
            </a:endParaRPr>
          </a:p>
          <a:p>
            <a:pPr marL="251138" indent="-251138">
              <a:buNone/>
            </a:pPr>
            <a:endParaRPr lang="en-US" dirty="0" smtClean="0">
              <a:solidFill>
                <a:srgbClr val="FFC000"/>
              </a:solidFill>
            </a:endParaRPr>
          </a:p>
          <a:p>
            <a:pPr marL="251138" indent="-251138">
              <a:buNone/>
            </a:pPr>
            <a:endParaRPr lang="en-US" dirty="0" smtClean="0">
              <a:solidFill>
                <a:srgbClr val="FFC000"/>
              </a:solidFill>
            </a:endParaRPr>
          </a:p>
          <a:p>
            <a:pPr marL="251138" indent="-251138">
              <a:buNone/>
            </a:pPr>
            <a:r>
              <a:rPr lang="en-US" dirty="0" smtClean="0">
                <a:solidFill>
                  <a:srgbClr val="FFC000"/>
                </a:solidFill>
              </a:rPr>
              <a:t>Plus Full Offline Help</a:t>
            </a:r>
          </a:p>
          <a:p>
            <a:pPr marL="905381" lvl="2" indent="-251138"/>
            <a:r>
              <a:rPr lang="en-US" sz="2000" dirty="0" smtClean="0"/>
              <a:t>Included on the installation media</a:t>
            </a:r>
          </a:p>
          <a:p>
            <a:pPr marL="905381" lvl="2" indent="-251138"/>
            <a:r>
              <a:rPr lang="en-US" sz="2000" dirty="0"/>
              <a:t>Supports companies with </a:t>
            </a:r>
            <a:r>
              <a:rPr lang="en-US" sz="2000" dirty="0" smtClean="0"/>
              <a:t>zero-Internet-access </a:t>
            </a:r>
            <a:r>
              <a:rPr lang="en-US" sz="2000" dirty="0"/>
              <a:t>policies</a:t>
            </a:r>
          </a:p>
          <a:p>
            <a:pPr marL="905381" lvl="2" indent="-251138"/>
            <a:r>
              <a:rPr lang="en-US" sz="2000" dirty="0"/>
              <a:t>Enables access to static help content when offline</a:t>
            </a:r>
          </a:p>
          <a:p>
            <a:pPr marL="905381" lvl="2" indent="-251138"/>
            <a:endParaRPr lang="en-US" dirty="0" smtClean="0"/>
          </a:p>
          <a:p>
            <a:pPr marL="905381" lvl="2" indent="-251138">
              <a:buNone/>
            </a:pPr>
            <a:endParaRPr lang="en-US" dirty="0" smtClean="0"/>
          </a:p>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2" end="1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tretch>
            <a:fillRect/>
          </a:stretch>
        </p:blipFill>
        <p:spPr bwMode="auto">
          <a:xfrm>
            <a:off x="3099582" y="1981200"/>
            <a:ext cx="4272311" cy="3681033"/>
          </a:xfrm>
          <a:prstGeom prst="roundRect">
            <a:avLst>
              <a:gd name="adj" fmla="val 0"/>
            </a:avLst>
          </a:prstGeom>
          <a:solidFill>
            <a:srgbClr val="FFFFFF">
              <a:shade val="85000"/>
            </a:srgbClr>
          </a:solidFill>
          <a:ln>
            <a:noFill/>
          </a:ln>
          <a:effectLst/>
        </p:spPr>
      </p:pic>
      <p:sp>
        <p:nvSpPr>
          <p:cNvPr id="2" name="Title 1"/>
          <p:cNvSpPr>
            <a:spLocks noGrp="1"/>
          </p:cNvSpPr>
          <p:nvPr>
            <p:ph type="title"/>
          </p:nvPr>
        </p:nvSpPr>
        <p:spPr>
          <a:xfrm>
            <a:off x="467690" y="381000"/>
            <a:ext cx="9142412" cy="1130301"/>
          </a:xfrm>
        </p:spPr>
        <p:txBody>
          <a:bodyPr/>
          <a:lstStyle/>
          <a:p>
            <a:r>
              <a:rPr lang="en-US" dirty="0" smtClean="0"/>
              <a:t>Revit </a:t>
            </a:r>
            <a:r>
              <a:rPr lang="en-US" dirty="0" err="1" smtClean="0"/>
              <a:t>WikiHelp</a:t>
            </a:r>
            <a:r>
              <a:rPr lang="en-US" dirty="0" smtClean="0"/>
              <a:t> Landing Page</a:t>
            </a:r>
            <a:endParaRPr lang="en-US" dirty="0"/>
          </a:p>
        </p:txBody>
      </p:sp>
      <p:grpSp>
        <p:nvGrpSpPr>
          <p:cNvPr id="18" name="Group 17"/>
          <p:cNvGrpSpPr/>
          <p:nvPr/>
        </p:nvGrpSpPr>
        <p:grpSpPr>
          <a:xfrm>
            <a:off x="152400" y="2514600"/>
            <a:ext cx="2947182" cy="523220"/>
            <a:chOff x="152400" y="2514600"/>
            <a:chExt cx="2947182" cy="523220"/>
          </a:xfrm>
        </p:grpSpPr>
        <p:sp>
          <p:nvSpPr>
            <p:cNvPr id="3" name="TextBox 2"/>
            <p:cNvSpPr txBox="1"/>
            <p:nvPr/>
          </p:nvSpPr>
          <p:spPr>
            <a:xfrm>
              <a:off x="152400" y="2514600"/>
              <a:ext cx="2723566" cy="523220"/>
            </a:xfrm>
            <a:prstGeom prst="rect">
              <a:avLst/>
            </a:prstGeom>
            <a:noFill/>
          </p:spPr>
          <p:txBody>
            <a:bodyPr wrap="none" rtlCol="0">
              <a:spAutoFit/>
            </a:bodyPr>
            <a:lstStyle/>
            <a:p>
              <a:r>
                <a:rPr lang="en-US" sz="1400" dirty="0" smtClean="0"/>
                <a:t>One Wiki for Revit Architecture, </a:t>
              </a:r>
              <a:br>
                <a:rPr lang="en-US" sz="1400" dirty="0" smtClean="0"/>
              </a:br>
              <a:r>
                <a:rPr lang="en-US" sz="1400" dirty="0" smtClean="0"/>
                <a:t>Revit Structure, and Revit MEP</a:t>
              </a:r>
              <a:endParaRPr lang="en-US" sz="1400" dirty="0"/>
            </a:p>
          </p:txBody>
        </p:sp>
        <p:cxnSp>
          <p:nvCxnSpPr>
            <p:cNvPr id="6" name="Straight Arrow Connector 5"/>
            <p:cNvCxnSpPr/>
            <p:nvPr/>
          </p:nvCxnSpPr>
          <p:spPr bwMode="auto">
            <a:xfrm>
              <a:off x="2743200" y="2776210"/>
              <a:ext cx="356382" cy="43190"/>
            </a:xfrm>
            <a:prstGeom prst="straightConnector1">
              <a:avLst/>
            </a:prstGeom>
            <a:ln w="38100">
              <a:headEnd type="none" w="med" len="med"/>
              <a:tailEnd type="arrow"/>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609600" y="3352800"/>
            <a:ext cx="3733800" cy="523220"/>
            <a:chOff x="609600" y="3352800"/>
            <a:chExt cx="3733800" cy="523220"/>
          </a:xfrm>
        </p:grpSpPr>
        <p:sp>
          <p:nvSpPr>
            <p:cNvPr id="10" name="TextBox 9"/>
            <p:cNvSpPr txBox="1"/>
            <p:nvPr/>
          </p:nvSpPr>
          <p:spPr>
            <a:xfrm>
              <a:off x="609600" y="3352800"/>
              <a:ext cx="1459054" cy="523220"/>
            </a:xfrm>
            <a:prstGeom prst="rect">
              <a:avLst/>
            </a:prstGeom>
            <a:noFill/>
          </p:spPr>
          <p:txBody>
            <a:bodyPr wrap="none" rtlCol="0">
              <a:spAutoFit/>
            </a:bodyPr>
            <a:lstStyle/>
            <a:p>
              <a:r>
                <a:rPr lang="en-US" sz="1400" dirty="0" smtClean="0"/>
                <a:t>User assistance</a:t>
              </a:r>
              <a:br>
                <a:rPr lang="en-US" sz="1400" dirty="0" smtClean="0"/>
              </a:br>
              <a:r>
                <a:rPr lang="en-US" sz="1400" dirty="0" smtClean="0"/>
                <a:t>from Autodesk</a:t>
              </a:r>
              <a:endParaRPr lang="en-US" sz="1400" dirty="0"/>
            </a:p>
          </p:txBody>
        </p:sp>
        <p:cxnSp>
          <p:nvCxnSpPr>
            <p:cNvPr id="12" name="Straight Arrow Connector 11"/>
            <p:cNvCxnSpPr/>
            <p:nvPr/>
          </p:nvCxnSpPr>
          <p:spPr bwMode="auto">
            <a:xfrm>
              <a:off x="2068654" y="3657600"/>
              <a:ext cx="2274746" cy="0"/>
            </a:xfrm>
            <a:prstGeom prst="straightConnector1">
              <a:avLst/>
            </a:prstGeom>
            <a:ln w="38100">
              <a:headEnd type="none" w="med" len="med"/>
              <a:tailEnd type="arrow"/>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5791199" y="1991380"/>
            <a:ext cx="3788105" cy="1361420"/>
            <a:chOff x="5791199" y="1991380"/>
            <a:chExt cx="3788105" cy="1361420"/>
          </a:xfrm>
        </p:grpSpPr>
        <p:sp>
          <p:nvSpPr>
            <p:cNvPr id="15" name="TextBox 14"/>
            <p:cNvSpPr txBox="1"/>
            <p:nvPr/>
          </p:nvSpPr>
          <p:spPr>
            <a:xfrm>
              <a:off x="7772399" y="1991380"/>
              <a:ext cx="1806905" cy="523220"/>
            </a:xfrm>
            <a:prstGeom prst="rect">
              <a:avLst/>
            </a:prstGeom>
            <a:noFill/>
          </p:spPr>
          <p:txBody>
            <a:bodyPr wrap="none" rtlCol="0">
              <a:spAutoFit/>
            </a:bodyPr>
            <a:lstStyle/>
            <a:p>
              <a:r>
                <a:rPr lang="en-US" sz="1400" dirty="0" smtClean="0"/>
                <a:t>Contributions from </a:t>
              </a:r>
              <a:r>
                <a:rPr lang="en-US" sz="1400" dirty="0"/>
                <a:t/>
              </a:r>
              <a:br>
                <a:rPr lang="en-US" sz="1400" dirty="0"/>
              </a:br>
              <a:r>
                <a:rPr lang="en-US" sz="1400" dirty="0" smtClean="0"/>
                <a:t>the Revit community</a:t>
              </a:r>
              <a:endParaRPr lang="en-US" sz="1400" dirty="0"/>
            </a:p>
          </p:txBody>
        </p:sp>
        <p:cxnSp>
          <p:nvCxnSpPr>
            <p:cNvPr id="16" name="Straight Arrow Connector 15"/>
            <p:cNvCxnSpPr/>
            <p:nvPr/>
          </p:nvCxnSpPr>
          <p:spPr bwMode="auto">
            <a:xfrm flipH="1">
              <a:off x="5791199" y="2254703"/>
              <a:ext cx="1981200" cy="1098097"/>
            </a:xfrm>
            <a:prstGeom prst="straightConnector1">
              <a:avLst/>
            </a:prstGeom>
            <a:ln w="38100">
              <a:headEnd type="none" w="med" len="med"/>
              <a:tailEnd type="arrow"/>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519832" y="4375581"/>
            <a:ext cx="2686195" cy="523220"/>
            <a:chOff x="519832" y="4386590"/>
            <a:chExt cx="2686195" cy="523220"/>
          </a:xfrm>
        </p:grpSpPr>
        <p:sp>
          <p:nvSpPr>
            <p:cNvPr id="11" name="TextBox 10"/>
            <p:cNvSpPr txBox="1"/>
            <p:nvPr/>
          </p:nvSpPr>
          <p:spPr>
            <a:xfrm>
              <a:off x="519832" y="4386590"/>
              <a:ext cx="1638590" cy="523220"/>
            </a:xfrm>
            <a:prstGeom prst="rect">
              <a:avLst/>
            </a:prstGeom>
            <a:noFill/>
          </p:spPr>
          <p:txBody>
            <a:bodyPr wrap="none" rtlCol="0">
              <a:spAutoFit/>
            </a:bodyPr>
            <a:lstStyle/>
            <a:p>
              <a:r>
                <a:rPr lang="en-US" sz="1400" dirty="0" smtClean="0"/>
                <a:t>Newest videos</a:t>
              </a:r>
              <a:br>
                <a:rPr lang="en-US" sz="1400" dirty="0" smtClean="0"/>
              </a:br>
              <a:r>
                <a:rPr lang="en-US" sz="1400" dirty="0" smtClean="0"/>
                <a:t>added to </a:t>
              </a:r>
              <a:r>
                <a:rPr lang="en-US" sz="1400" dirty="0" err="1" smtClean="0"/>
                <a:t>WikiHelp</a:t>
              </a:r>
              <a:endParaRPr lang="en-US" sz="1400" dirty="0"/>
            </a:p>
          </p:txBody>
        </p:sp>
        <p:cxnSp>
          <p:nvCxnSpPr>
            <p:cNvPr id="13" name="Straight Arrow Connector 12"/>
            <p:cNvCxnSpPr/>
            <p:nvPr/>
          </p:nvCxnSpPr>
          <p:spPr bwMode="auto">
            <a:xfrm>
              <a:off x="2068654" y="4648200"/>
              <a:ext cx="1137373" cy="0"/>
            </a:xfrm>
            <a:prstGeom prst="straightConnector1">
              <a:avLst/>
            </a:prstGeom>
            <a:ln w="38100">
              <a:headEnd type="none" w="med" len="med"/>
              <a:tailEnd type="arrow"/>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7238999" y="3307686"/>
            <a:ext cx="2429849" cy="523220"/>
            <a:chOff x="7238999" y="3307686"/>
            <a:chExt cx="2429849" cy="523220"/>
          </a:xfrm>
        </p:grpSpPr>
        <p:sp>
          <p:nvSpPr>
            <p:cNvPr id="14" name="TextBox 13"/>
            <p:cNvSpPr txBox="1"/>
            <p:nvPr/>
          </p:nvSpPr>
          <p:spPr>
            <a:xfrm>
              <a:off x="7882782" y="3307686"/>
              <a:ext cx="1786066" cy="523220"/>
            </a:xfrm>
            <a:prstGeom prst="rect">
              <a:avLst/>
            </a:prstGeom>
            <a:noFill/>
          </p:spPr>
          <p:txBody>
            <a:bodyPr wrap="none" rtlCol="0">
              <a:spAutoFit/>
            </a:bodyPr>
            <a:lstStyle/>
            <a:p>
              <a:r>
                <a:rPr lang="en-US" sz="1400" dirty="0" smtClean="0"/>
                <a:t>What are people</a:t>
              </a:r>
              <a:br>
                <a:rPr lang="en-US" sz="1400" dirty="0" smtClean="0"/>
              </a:br>
              <a:r>
                <a:rPr lang="en-US" sz="1400" dirty="0" smtClean="0"/>
                <a:t>looking at the most?</a:t>
              </a:r>
              <a:endParaRPr lang="en-US" sz="1400" dirty="0"/>
            </a:p>
          </p:txBody>
        </p:sp>
        <p:cxnSp>
          <p:nvCxnSpPr>
            <p:cNvPr id="17" name="Straight Arrow Connector 16"/>
            <p:cNvCxnSpPr/>
            <p:nvPr/>
          </p:nvCxnSpPr>
          <p:spPr bwMode="auto">
            <a:xfrm flipH="1" flipV="1">
              <a:off x="7238999" y="3472583"/>
              <a:ext cx="610233" cy="1"/>
            </a:xfrm>
            <a:prstGeom prst="straightConnector1">
              <a:avLst/>
            </a:prstGeom>
            <a:ln w="38100">
              <a:headEnd type="none" w="med" len="med"/>
              <a:tailEnd type="arrow"/>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238999" y="4483303"/>
            <a:ext cx="2184704" cy="738664"/>
            <a:chOff x="7238999" y="4483303"/>
            <a:chExt cx="2184704" cy="738664"/>
          </a:xfrm>
        </p:grpSpPr>
        <p:sp>
          <p:nvSpPr>
            <p:cNvPr id="19" name="TextBox 18"/>
            <p:cNvSpPr txBox="1"/>
            <p:nvPr/>
          </p:nvSpPr>
          <p:spPr>
            <a:xfrm>
              <a:off x="8035181" y="4483303"/>
              <a:ext cx="1388522" cy="738664"/>
            </a:xfrm>
            <a:prstGeom prst="rect">
              <a:avLst/>
            </a:prstGeom>
            <a:noFill/>
          </p:spPr>
          <p:txBody>
            <a:bodyPr wrap="none" rtlCol="0">
              <a:spAutoFit/>
            </a:bodyPr>
            <a:lstStyle/>
            <a:p>
              <a:r>
                <a:rPr lang="en-US" sz="1400" dirty="0" smtClean="0"/>
                <a:t>What has been</a:t>
              </a:r>
              <a:br>
                <a:rPr lang="en-US" sz="1400" dirty="0" smtClean="0"/>
              </a:br>
              <a:r>
                <a:rPr lang="en-US" sz="1400" dirty="0" smtClean="0"/>
                <a:t>added/updated</a:t>
              </a:r>
              <a:br>
                <a:rPr lang="en-US" sz="1400" dirty="0" smtClean="0"/>
              </a:br>
              <a:r>
                <a:rPr lang="en-US" sz="1400" dirty="0" smtClean="0"/>
                <a:t>recently?</a:t>
              </a:r>
              <a:endParaRPr lang="en-US" sz="1400" dirty="0"/>
            </a:p>
          </p:txBody>
        </p:sp>
        <p:cxnSp>
          <p:nvCxnSpPr>
            <p:cNvPr id="20" name="Straight Arrow Connector 19"/>
            <p:cNvCxnSpPr/>
            <p:nvPr/>
          </p:nvCxnSpPr>
          <p:spPr bwMode="auto">
            <a:xfrm flipH="1" flipV="1">
              <a:off x="7238999" y="4637191"/>
              <a:ext cx="762631" cy="11009"/>
            </a:xfrm>
            <a:prstGeom prst="straightConnector1">
              <a:avLst/>
            </a:prstGeom>
            <a:ln w="38100">
              <a:headEnd type="none" w="med" len="med"/>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788" y="285948"/>
            <a:ext cx="3960812" cy="1006475"/>
          </a:xfrm>
        </p:spPr>
        <p:txBody>
          <a:bodyPr/>
          <a:lstStyle/>
          <a:p>
            <a:r>
              <a:rPr lang="en-US" dirty="0" smtClean="0"/>
              <a:t>Sample Help Topic</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1463244" y="1709738"/>
            <a:ext cx="7084288" cy="5337175"/>
          </a:xfrm>
        </p:spPr>
      </p:pic>
      <p:grpSp>
        <p:nvGrpSpPr>
          <p:cNvPr id="21" name="Group 20"/>
          <p:cNvGrpSpPr/>
          <p:nvPr/>
        </p:nvGrpSpPr>
        <p:grpSpPr>
          <a:xfrm>
            <a:off x="176266" y="3691759"/>
            <a:ext cx="1652534" cy="954107"/>
            <a:chOff x="176266" y="3677453"/>
            <a:chExt cx="1652534" cy="954107"/>
          </a:xfrm>
        </p:grpSpPr>
        <p:sp>
          <p:nvSpPr>
            <p:cNvPr id="5" name="TextBox 4"/>
            <p:cNvSpPr txBox="1"/>
            <p:nvPr/>
          </p:nvSpPr>
          <p:spPr>
            <a:xfrm>
              <a:off x="176266" y="3677453"/>
              <a:ext cx="1076802" cy="954107"/>
            </a:xfrm>
            <a:prstGeom prst="rect">
              <a:avLst/>
            </a:prstGeom>
            <a:noFill/>
          </p:spPr>
          <p:txBody>
            <a:bodyPr wrap="square" rtlCol="0">
              <a:spAutoFit/>
            </a:bodyPr>
            <a:lstStyle/>
            <a:p>
              <a:r>
                <a:rPr lang="en-US" sz="1400" dirty="0" smtClean="0"/>
                <a:t>Use the contents pane to navigate.</a:t>
              </a:r>
              <a:endParaRPr lang="en-US" sz="1400" dirty="0"/>
            </a:p>
          </p:txBody>
        </p:sp>
        <p:cxnSp>
          <p:nvCxnSpPr>
            <p:cNvPr id="6" name="Straight Arrow Connector 5"/>
            <p:cNvCxnSpPr/>
            <p:nvPr/>
          </p:nvCxnSpPr>
          <p:spPr bwMode="auto">
            <a:xfrm>
              <a:off x="1066800" y="4154506"/>
              <a:ext cx="762000" cy="0"/>
            </a:xfrm>
            <a:prstGeom prst="straightConnector1">
              <a:avLst/>
            </a:prstGeom>
            <a:ln w="38100">
              <a:headEnd type="none" w="med" len="med"/>
              <a:tailEnd type="arrow"/>
            </a:ln>
          </p:spPr>
          <p:style>
            <a:lnRef idx="1">
              <a:schemeClr val="accent1"/>
            </a:lnRef>
            <a:fillRef idx="0">
              <a:schemeClr val="accent1"/>
            </a:fillRef>
            <a:effectRef idx="0">
              <a:schemeClr val="accent1"/>
            </a:effectRef>
            <a:fontRef idx="minor">
              <a:schemeClr val="tx1"/>
            </a:fontRef>
          </p:style>
        </p:cxnSp>
      </p:grpSp>
      <p:sp>
        <p:nvSpPr>
          <p:cNvPr id="12" name="TextBox 11"/>
          <p:cNvSpPr txBox="1"/>
          <p:nvPr/>
        </p:nvSpPr>
        <p:spPr>
          <a:xfrm>
            <a:off x="381000" y="1140023"/>
            <a:ext cx="7086600" cy="307777"/>
          </a:xfrm>
          <a:prstGeom prst="rect">
            <a:avLst/>
          </a:prstGeom>
          <a:noFill/>
        </p:spPr>
        <p:txBody>
          <a:bodyPr wrap="square" rtlCol="0">
            <a:spAutoFit/>
          </a:bodyPr>
          <a:lstStyle/>
          <a:p>
            <a:r>
              <a:rPr lang="en-US" sz="1400" dirty="0" smtClean="0"/>
              <a:t>When working in Revit, press F1 or click Help to display the relevant  help topic.</a:t>
            </a:r>
            <a:endParaRPr lang="en-US" sz="1400" dirty="0"/>
          </a:p>
        </p:txBody>
      </p:sp>
      <p:grpSp>
        <p:nvGrpSpPr>
          <p:cNvPr id="20" name="Group 19"/>
          <p:cNvGrpSpPr/>
          <p:nvPr/>
        </p:nvGrpSpPr>
        <p:grpSpPr>
          <a:xfrm>
            <a:off x="5867400" y="3581400"/>
            <a:ext cx="4191000" cy="1447800"/>
            <a:chOff x="5867400" y="3581400"/>
            <a:chExt cx="4191000" cy="1447800"/>
          </a:xfrm>
        </p:grpSpPr>
        <p:sp>
          <p:nvSpPr>
            <p:cNvPr id="8" name="TextBox 7"/>
            <p:cNvSpPr txBox="1"/>
            <p:nvPr/>
          </p:nvSpPr>
          <p:spPr>
            <a:xfrm>
              <a:off x="8686800" y="3581400"/>
              <a:ext cx="1371600" cy="954107"/>
            </a:xfrm>
            <a:prstGeom prst="rect">
              <a:avLst/>
            </a:prstGeom>
            <a:noFill/>
          </p:spPr>
          <p:txBody>
            <a:bodyPr wrap="square" rtlCol="0">
              <a:spAutoFit/>
            </a:bodyPr>
            <a:lstStyle/>
            <a:p>
              <a:r>
                <a:rPr lang="en-US" sz="1400" dirty="0" smtClean="0"/>
                <a:t>Icons identify product-specific information.</a:t>
              </a:r>
              <a:endParaRPr lang="en-US" sz="1400" dirty="0"/>
            </a:p>
          </p:txBody>
        </p:sp>
        <p:cxnSp>
          <p:nvCxnSpPr>
            <p:cNvPr id="9" name="Straight Arrow Connector 8"/>
            <p:cNvCxnSpPr/>
            <p:nvPr/>
          </p:nvCxnSpPr>
          <p:spPr bwMode="auto">
            <a:xfrm flipH="1">
              <a:off x="5867400" y="3778703"/>
              <a:ext cx="2819400" cy="0"/>
            </a:xfrm>
            <a:prstGeom prst="straightConnector1">
              <a:avLst/>
            </a:prstGeom>
            <a:ln w="38100">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bwMode="auto">
            <a:xfrm flipH="1">
              <a:off x="5943600" y="3778703"/>
              <a:ext cx="2743200" cy="1250497"/>
            </a:xfrm>
            <a:prstGeom prst="straightConnector1">
              <a:avLst/>
            </a:prstGeom>
            <a:ln w="38100">
              <a:headEnd type="none" w="med" len="med"/>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2058223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83291"/>
            <a:ext cx="9093200" cy="1130301"/>
          </a:xfrm>
        </p:spPr>
        <p:txBody>
          <a:bodyPr/>
          <a:lstStyle/>
          <a:p>
            <a:r>
              <a:rPr lang="en-US" dirty="0" smtClean="0"/>
              <a:t>Layered information improves scanning.</a:t>
            </a:r>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1447800" y="1828800"/>
            <a:ext cx="7125318" cy="3619814"/>
          </a:xfrm>
        </p:spPr>
      </p:pic>
      <p:pic>
        <p:nvPicPr>
          <p:cNvPr id="7" name="Picture 6"/>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447800" y="1840046"/>
            <a:ext cx="7155801" cy="4244708"/>
          </a:xfrm>
          <a:prstGeom prst="rect">
            <a:avLst/>
          </a:prstGeom>
        </p:spPr>
      </p:pic>
      <p:pic>
        <p:nvPicPr>
          <p:cNvPr id="8" name="Picture 7"/>
          <p:cNvPicPr>
            <a:picLocks noChangeAspect="1"/>
          </p:cNvPicPr>
          <p:nvPr/>
        </p:nvPicPr>
        <p:blipFill rotWithShape="1">
          <a:blip r:embed="rId4" cstate="print">
            <a:extLst>
              <a:ext uri="{28A0092B-C50C-407E-A947-70E740481C1C}">
                <a14:useLocalDpi xmlns="" xmlns:a14="http://schemas.microsoft.com/office/drawing/2010/main" val="0"/>
              </a:ext>
            </a:extLst>
          </a:blip>
          <a:srcRect b="21992"/>
          <a:stretch/>
        </p:blipFill>
        <p:spPr>
          <a:xfrm>
            <a:off x="1447800" y="1831579"/>
            <a:ext cx="7159300" cy="5029200"/>
          </a:xfrm>
          <a:prstGeom prst="rect">
            <a:avLst/>
          </a:prstGeom>
        </p:spPr>
      </p:pic>
      <p:sp>
        <p:nvSpPr>
          <p:cNvPr id="9" name="TextBox 8"/>
          <p:cNvSpPr txBox="1"/>
          <p:nvPr/>
        </p:nvSpPr>
        <p:spPr>
          <a:xfrm>
            <a:off x="304800" y="1140023"/>
            <a:ext cx="7890933" cy="307777"/>
          </a:xfrm>
          <a:prstGeom prst="rect">
            <a:avLst/>
          </a:prstGeom>
          <a:noFill/>
        </p:spPr>
        <p:txBody>
          <a:bodyPr wrap="square" rtlCol="0">
            <a:spAutoFit/>
          </a:bodyPr>
          <a:lstStyle/>
          <a:p>
            <a:r>
              <a:rPr lang="en-US" sz="1400" dirty="0" smtClean="0"/>
              <a:t>Information is collapsed under subheadings to improve scanning and reduce scrolling.</a:t>
            </a:r>
            <a:endParaRPr lang="en-US" sz="1400" dirty="0"/>
          </a:p>
        </p:txBody>
      </p:sp>
      <p:grpSp>
        <p:nvGrpSpPr>
          <p:cNvPr id="14" name="Group 13"/>
          <p:cNvGrpSpPr/>
          <p:nvPr/>
        </p:nvGrpSpPr>
        <p:grpSpPr>
          <a:xfrm>
            <a:off x="152400" y="2069995"/>
            <a:ext cx="3352800" cy="1892405"/>
            <a:chOff x="152400" y="2069995"/>
            <a:chExt cx="3352800" cy="1892405"/>
          </a:xfrm>
        </p:grpSpPr>
        <p:sp>
          <p:nvSpPr>
            <p:cNvPr id="10" name="TextBox 9"/>
            <p:cNvSpPr txBox="1"/>
            <p:nvPr/>
          </p:nvSpPr>
          <p:spPr>
            <a:xfrm>
              <a:off x="152400" y="2069995"/>
              <a:ext cx="1143000" cy="1169551"/>
            </a:xfrm>
            <a:prstGeom prst="rect">
              <a:avLst/>
            </a:prstGeom>
            <a:noFill/>
          </p:spPr>
          <p:txBody>
            <a:bodyPr wrap="square" rtlCol="0">
              <a:spAutoFit/>
            </a:bodyPr>
            <a:lstStyle/>
            <a:p>
              <a:r>
                <a:rPr lang="en-US" sz="1400" dirty="0"/>
                <a:t>Click </a:t>
              </a:r>
              <a:r>
                <a:rPr lang="en-US" sz="1400" dirty="0" smtClean="0"/>
                <a:t>the + to </a:t>
              </a:r>
              <a:r>
                <a:rPr lang="en-US" sz="1400" dirty="0"/>
                <a:t>expand a subheading and </a:t>
              </a:r>
              <a:r>
                <a:rPr lang="en-US" sz="1400" dirty="0" smtClean="0"/>
                <a:t>view </a:t>
              </a:r>
              <a:r>
                <a:rPr lang="en-US" sz="1400" dirty="0"/>
                <a:t>its content. </a:t>
              </a:r>
            </a:p>
          </p:txBody>
        </p:sp>
        <p:cxnSp>
          <p:nvCxnSpPr>
            <p:cNvPr id="12" name="Straight Arrow Connector 11"/>
            <p:cNvCxnSpPr>
              <a:stCxn id="10" idx="3"/>
            </p:cNvCxnSpPr>
            <p:nvPr/>
          </p:nvCxnSpPr>
          <p:spPr bwMode="auto">
            <a:xfrm>
              <a:off x="1295400" y="2654771"/>
              <a:ext cx="2209800" cy="1307629"/>
            </a:xfrm>
            <a:prstGeom prst="straightConnector1">
              <a:avLst/>
            </a:prstGeom>
            <a:ln w="38100">
              <a:headEnd type="none" w="med" len="med"/>
              <a:tailEnd type="arrow"/>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152400" y="3657600"/>
            <a:ext cx="3539067" cy="2031325"/>
            <a:chOff x="152400" y="3657600"/>
            <a:chExt cx="3539067" cy="2031325"/>
          </a:xfrm>
        </p:grpSpPr>
        <p:sp>
          <p:nvSpPr>
            <p:cNvPr id="11" name="TextBox 10"/>
            <p:cNvSpPr txBox="1"/>
            <p:nvPr/>
          </p:nvSpPr>
          <p:spPr>
            <a:xfrm>
              <a:off x="152400" y="3657600"/>
              <a:ext cx="1143000" cy="2031325"/>
            </a:xfrm>
            <a:prstGeom prst="rect">
              <a:avLst/>
            </a:prstGeom>
            <a:noFill/>
          </p:spPr>
          <p:txBody>
            <a:bodyPr wrap="square" rtlCol="0">
              <a:spAutoFit/>
            </a:bodyPr>
            <a:lstStyle/>
            <a:p>
              <a:r>
                <a:rPr lang="en-US" sz="1400" dirty="0" smtClean="0"/>
                <a:t>Product-specific images are also collapsed. </a:t>
              </a:r>
              <a:br>
                <a:rPr lang="en-US" sz="1400" dirty="0" smtClean="0"/>
              </a:br>
              <a:r>
                <a:rPr lang="en-US" sz="1400" dirty="0" smtClean="0"/>
                <a:t/>
              </a:r>
              <a:br>
                <a:rPr lang="en-US" sz="1400" dirty="0" smtClean="0"/>
              </a:br>
              <a:r>
                <a:rPr lang="en-US" sz="1400" dirty="0" smtClean="0"/>
                <a:t>Click the + to expand an image.</a:t>
              </a:r>
              <a:endParaRPr lang="en-US" sz="1400" dirty="0"/>
            </a:p>
          </p:txBody>
        </p:sp>
        <p:cxnSp>
          <p:nvCxnSpPr>
            <p:cNvPr id="15" name="Straight Arrow Connector 14"/>
            <p:cNvCxnSpPr/>
            <p:nvPr/>
          </p:nvCxnSpPr>
          <p:spPr bwMode="auto">
            <a:xfrm>
              <a:off x="1219200" y="4957509"/>
              <a:ext cx="2472267" cy="156909"/>
            </a:xfrm>
            <a:prstGeom prst="straightConnector1">
              <a:avLst/>
            </a:prstGeom>
            <a:ln w="38100">
              <a:headEnd type="none" w="med" len="med"/>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19196445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9093200" cy="1130301"/>
          </a:xfrm>
        </p:spPr>
        <p:txBody>
          <a:bodyPr/>
          <a:lstStyle/>
          <a:p>
            <a:r>
              <a:rPr lang="en-US" dirty="0" smtClean="0"/>
              <a:t>Embedded videos provide easy access.</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1447800" y="1447800"/>
            <a:ext cx="8142858" cy="5288572"/>
          </a:xfrm>
        </p:spPr>
      </p:pic>
      <p:pic>
        <p:nvPicPr>
          <p:cNvPr id="5" name="Picture 4"/>
          <p:cNvPicPr>
            <a:picLocks noChangeAspect="1"/>
          </p:cNvPicPr>
          <p:nvPr/>
        </p:nvPicPr>
        <p:blipFill rotWithShape="1">
          <a:blip r:embed="rId3" cstate="print">
            <a:extLst>
              <a:ext uri="{28A0092B-C50C-407E-A947-70E740481C1C}">
                <a14:useLocalDpi xmlns="" xmlns:a14="http://schemas.microsoft.com/office/drawing/2010/main" val="0"/>
              </a:ext>
            </a:extLst>
          </a:blip>
          <a:srcRect b="14488"/>
          <a:stretch/>
        </p:blipFill>
        <p:spPr>
          <a:xfrm>
            <a:off x="1447800" y="1447800"/>
            <a:ext cx="8237144" cy="5577840"/>
          </a:xfrm>
          <a:prstGeom prst="rect">
            <a:avLst/>
          </a:prstGeom>
        </p:spPr>
      </p:pic>
      <p:sp>
        <p:nvSpPr>
          <p:cNvPr id="6" name="TextBox 5"/>
          <p:cNvSpPr txBox="1"/>
          <p:nvPr/>
        </p:nvSpPr>
        <p:spPr>
          <a:xfrm>
            <a:off x="228600" y="1447800"/>
            <a:ext cx="1066800" cy="1600438"/>
          </a:xfrm>
          <a:prstGeom prst="rect">
            <a:avLst/>
          </a:prstGeom>
          <a:noFill/>
        </p:spPr>
        <p:txBody>
          <a:bodyPr wrap="square" rtlCol="0">
            <a:spAutoFit/>
          </a:bodyPr>
          <a:lstStyle/>
          <a:p>
            <a:r>
              <a:rPr lang="en-US" sz="1400" dirty="0" smtClean="0"/>
              <a:t>Videos are embedded </a:t>
            </a:r>
            <a:r>
              <a:rPr lang="en-US" sz="1400" dirty="0"/>
              <a:t>directly in </a:t>
            </a:r>
            <a:r>
              <a:rPr lang="en-US" sz="1400" dirty="0" smtClean="0"/>
              <a:t>relevant topics for easy access.</a:t>
            </a:r>
          </a:p>
        </p:txBody>
      </p:sp>
      <p:grpSp>
        <p:nvGrpSpPr>
          <p:cNvPr id="10" name="Group 9"/>
          <p:cNvGrpSpPr/>
          <p:nvPr/>
        </p:nvGrpSpPr>
        <p:grpSpPr>
          <a:xfrm>
            <a:off x="228600" y="3505200"/>
            <a:ext cx="3581400" cy="1068407"/>
            <a:chOff x="228600" y="3505200"/>
            <a:chExt cx="3581400" cy="1068407"/>
          </a:xfrm>
        </p:grpSpPr>
        <p:cxnSp>
          <p:nvCxnSpPr>
            <p:cNvPr id="7" name="Straight Arrow Connector 6"/>
            <p:cNvCxnSpPr/>
            <p:nvPr/>
          </p:nvCxnSpPr>
          <p:spPr bwMode="auto">
            <a:xfrm flipV="1">
              <a:off x="1295400" y="3505200"/>
              <a:ext cx="2514600" cy="304800"/>
            </a:xfrm>
            <a:prstGeom prst="straightConnector1">
              <a:avLst/>
            </a:prstGeom>
            <a:ln w="38100">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28600" y="3619500"/>
              <a:ext cx="1066800" cy="954107"/>
            </a:xfrm>
            <a:prstGeom prst="rect">
              <a:avLst/>
            </a:prstGeom>
            <a:noFill/>
          </p:spPr>
          <p:txBody>
            <a:bodyPr wrap="square" rtlCol="0">
              <a:spAutoFit/>
            </a:bodyPr>
            <a:lstStyle/>
            <a:p>
              <a:r>
                <a:rPr lang="en-US" sz="1400" dirty="0"/>
                <a:t>Click the + to expand the </a:t>
              </a:r>
              <a:r>
                <a:rPr lang="en-US" sz="1400" dirty="0" smtClean="0"/>
                <a:t>video  player.</a:t>
              </a:r>
              <a:endParaRPr lang="en-US" sz="1400" dirty="0"/>
            </a:p>
          </p:txBody>
        </p:sp>
      </p:grpSp>
    </p:spTree>
    <p:extLst>
      <p:ext uri="{BB962C8B-B14F-4D97-AF65-F5344CB8AC3E}">
        <p14:creationId xmlns="" xmlns:p14="http://schemas.microsoft.com/office/powerpoint/2010/main" val="31300107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galleries show workflows and features.</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2438400" y="1520825"/>
            <a:ext cx="6770305" cy="5337175"/>
          </a:xfrm>
        </p:spPr>
      </p:pic>
      <p:sp>
        <p:nvSpPr>
          <p:cNvPr id="5" name="TextBox 4"/>
          <p:cNvSpPr txBox="1"/>
          <p:nvPr/>
        </p:nvSpPr>
        <p:spPr>
          <a:xfrm>
            <a:off x="152400" y="1825625"/>
            <a:ext cx="2244525" cy="523220"/>
          </a:xfrm>
          <a:prstGeom prst="rect">
            <a:avLst/>
          </a:prstGeom>
          <a:noFill/>
        </p:spPr>
        <p:txBody>
          <a:bodyPr wrap="none" rtlCol="0">
            <a:spAutoFit/>
          </a:bodyPr>
          <a:lstStyle/>
          <a:p>
            <a:r>
              <a:rPr lang="en-US" sz="1400" dirty="0" smtClean="0"/>
              <a:t>Autodesk videos are</a:t>
            </a:r>
            <a:br>
              <a:rPr lang="en-US" sz="1400" dirty="0" smtClean="0"/>
            </a:br>
            <a:r>
              <a:rPr lang="en-US" sz="1400" dirty="0" smtClean="0"/>
              <a:t>typically 1-3 minutes long.</a:t>
            </a:r>
            <a:endParaRPr lang="en-US" sz="1400" dirty="0"/>
          </a:p>
        </p:txBody>
      </p:sp>
      <p:sp>
        <p:nvSpPr>
          <p:cNvPr id="6" name="TextBox 5"/>
          <p:cNvSpPr txBox="1"/>
          <p:nvPr/>
        </p:nvSpPr>
        <p:spPr>
          <a:xfrm>
            <a:off x="152400" y="2815649"/>
            <a:ext cx="2074607" cy="954107"/>
          </a:xfrm>
          <a:prstGeom prst="rect">
            <a:avLst/>
          </a:prstGeom>
          <a:noFill/>
        </p:spPr>
        <p:txBody>
          <a:bodyPr wrap="none" rtlCol="0">
            <a:spAutoFit/>
          </a:bodyPr>
          <a:lstStyle/>
          <a:p>
            <a:r>
              <a:rPr lang="en-US" sz="1400" dirty="0"/>
              <a:t>Features that require</a:t>
            </a:r>
            <a:br>
              <a:rPr lang="en-US" sz="1400" dirty="0"/>
            </a:br>
            <a:r>
              <a:rPr lang="en-US" sz="1400" dirty="0"/>
              <a:t>more coverage </a:t>
            </a:r>
            <a:r>
              <a:rPr lang="en-US" sz="1400" dirty="0" smtClean="0"/>
              <a:t/>
            </a:r>
            <a:br>
              <a:rPr lang="en-US" sz="1400" dirty="0" smtClean="0"/>
            </a:br>
            <a:r>
              <a:rPr lang="en-US" sz="1400" dirty="0" smtClean="0"/>
              <a:t>are presented in a</a:t>
            </a:r>
            <a:br>
              <a:rPr lang="en-US" sz="1400" dirty="0" smtClean="0"/>
            </a:br>
            <a:r>
              <a:rPr lang="en-US" sz="1400" dirty="0" smtClean="0"/>
              <a:t>series of related videos.</a:t>
            </a:r>
            <a:endParaRPr lang="en-US" sz="1400" dirty="0"/>
          </a:p>
        </p:txBody>
      </p:sp>
      <p:sp>
        <p:nvSpPr>
          <p:cNvPr id="7" name="TextBox 6"/>
          <p:cNvSpPr txBox="1"/>
          <p:nvPr/>
        </p:nvSpPr>
        <p:spPr>
          <a:xfrm>
            <a:off x="152401" y="4236561"/>
            <a:ext cx="2286000" cy="954107"/>
          </a:xfrm>
          <a:prstGeom prst="rect">
            <a:avLst/>
          </a:prstGeom>
          <a:noFill/>
        </p:spPr>
        <p:txBody>
          <a:bodyPr wrap="square" rtlCol="0">
            <a:spAutoFit/>
          </a:bodyPr>
          <a:lstStyle/>
          <a:p>
            <a:r>
              <a:rPr lang="en-US" sz="1400" dirty="0" smtClean="0"/>
              <a:t>A video gallery presents</a:t>
            </a:r>
            <a:r>
              <a:rPr lang="en-US" sz="1400" dirty="0"/>
              <a:t/>
            </a:r>
            <a:br>
              <a:rPr lang="en-US" sz="1400" dirty="0"/>
            </a:br>
            <a:r>
              <a:rPr lang="en-US" sz="1400" dirty="0" smtClean="0"/>
              <a:t>a series of videos in a unified learning experience.</a:t>
            </a:r>
            <a:endParaRPr lang="en-US" sz="1400" dirty="0"/>
          </a:p>
        </p:txBody>
      </p:sp>
    </p:spTree>
    <p:extLst>
      <p:ext uri="{BB962C8B-B14F-4D97-AF65-F5344CB8AC3E}">
        <p14:creationId xmlns="" xmlns:p14="http://schemas.microsoft.com/office/powerpoint/2010/main" val="17232204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gives you access to many sources.</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457200" y="1371600"/>
            <a:ext cx="2613887" cy="960203"/>
          </a:xfrm>
        </p:spPr>
      </p:pic>
      <p:pic>
        <p:nvPicPr>
          <p:cNvPr id="5" name="Picture 4"/>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057400" y="2743200"/>
            <a:ext cx="7331076" cy="4038950"/>
          </a:xfrm>
          <a:prstGeom prst="rect">
            <a:avLst/>
          </a:prstGeom>
        </p:spPr>
      </p:pic>
      <p:sp>
        <p:nvSpPr>
          <p:cNvPr id="6" name="Rectangle 5"/>
          <p:cNvSpPr/>
          <p:nvPr/>
        </p:nvSpPr>
        <p:spPr bwMode="auto">
          <a:xfrm>
            <a:off x="2133600" y="3733800"/>
            <a:ext cx="1828800" cy="2819400"/>
          </a:xfrm>
          <a:prstGeom prst="rect">
            <a:avLst/>
          </a:prstGeom>
          <a:noFill/>
          <a:ln w="381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7" name="TextBox 6"/>
          <p:cNvSpPr txBox="1"/>
          <p:nvPr/>
        </p:nvSpPr>
        <p:spPr>
          <a:xfrm>
            <a:off x="3733800" y="2255110"/>
            <a:ext cx="4818948" cy="307777"/>
          </a:xfrm>
          <a:prstGeom prst="rect">
            <a:avLst/>
          </a:prstGeom>
          <a:noFill/>
        </p:spPr>
        <p:txBody>
          <a:bodyPr wrap="none" rtlCol="0">
            <a:spAutoFit/>
          </a:bodyPr>
          <a:lstStyle/>
          <a:p>
            <a:r>
              <a:rPr lang="en-US" sz="1400" dirty="0" smtClean="0"/>
              <a:t>By default, search finds help pages for the current release.</a:t>
            </a:r>
            <a:endParaRPr lang="en-US" sz="1400" dirty="0"/>
          </a:p>
        </p:txBody>
      </p:sp>
      <p:sp>
        <p:nvSpPr>
          <p:cNvPr id="8" name="TextBox 7"/>
          <p:cNvSpPr txBox="1"/>
          <p:nvPr/>
        </p:nvSpPr>
        <p:spPr>
          <a:xfrm>
            <a:off x="304800" y="5294293"/>
            <a:ext cx="1447800" cy="954107"/>
          </a:xfrm>
          <a:prstGeom prst="rect">
            <a:avLst/>
          </a:prstGeom>
          <a:noFill/>
        </p:spPr>
        <p:txBody>
          <a:bodyPr wrap="square" rtlCol="0">
            <a:spAutoFit/>
          </a:bodyPr>
          <a:lstStyle/>
          <a:p>
            <a:r>
              <a:rPr lang="en-US" sz="1400" dirty="0" smtClean="0"/>
              <a:t>Click a filter</a:t>
            </a:r>
            <a:br>
              <a:rPr lang="en-US" sz="1400" dirty="0" smtClean="0"/>
            </a:br>
            <a:r>
              <a:rPr lang="en-US" sz="1400" dirty="0" smtClean="0"/>
              <a:t>to find relevant</a:t>
            </a:r>
            <a:br>
              <a:rPr lang="en-US" sz="1400" dirty="0" smtClean="0"/>
            </a:br>
            <a:r>
              <a:rPr lang="en-US" sz="1400" dirty="0" smtClean="0"/>
              <a:t>information in other sources.</a:t>
            </a:r>
            <a:endParaRPr lang="en-US" sz="1400" dirty="0"/>
          </a:p>
        </p:txBody>
      </p:sp>
      <p:cxnSp>
        <p:nvCxnSpPr>
          <p:cNvPr id="9" name="Straight Arrow Connector 8"/>
          <p:cNvCxnSpPr/>
          <p:nvPr/>
        </p:nvCxnSpPr>
        <p:spPr bwMode="auto">
          <a:xfrm>
            <a:off x="1499967" y="5486400"/>
            <a:ext cx="633633" cy="0"/>
          </a:xfrm>
          <a:prstGeom prst="straightConnector1">
            <a:avLst/>
          </a:prstGeom>
          <a:ln w="38100">
            <a:headEnd type="none" w="med" len="me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1893266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Lst>
  </p:timing>
</p:sld>
</file>

<file path=ppt/theme/theme1.xml><?xml version="1.0" encoding="utf-8"?>
<a:theme xmlns:a="http://schemas.openxmlformats.org/drawingml/2006/main" name="09_19_08_Manufacturing_Title_01">
  <a:themeElements>
    <a:clrScheme name="ADSK_COLORS">
      <a:dk1>
        <a:srgbClr val="000000"/>
      </a:dk1>
      <a:lt1>
        <a:srgbClr val="FFFFFF"/>
      </a:lt1>
      <a:dk2>
        <a:srgbClr val="000000"/>
      </a:dk2>
      <a:lt2>
        <a:srgbClr val="FFFFFF"/>
      </a:lt2>
      <a:accent1>
        <a:srgbClr val="FFAA00"/>
      </a:accent1>
      <a:accent2>
        <a:srgbClr val="EE5500"/>
      </a:accent2>
      <a:accent3>
        <a:srgbClr val="DD00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094BAE9C9362C4B8CF5954F761B6198" ma:contentTypeVersion="1" ma:contentTypeDescription="Create a new document." ma:contentTypeScope="" ma:versionID="29199b21abdc1881eb6a62c03c682a84">
  <xsd:schema xmlns:xsd="http://www.w3.org/2001/XMLSchema" xmlns:p="http://schemas.microsoft.com/office/2006/metadata/properties" targetNamespace="http://schemas.microsoft.com/office/2006/metadata/properties" ma:root="true" ma:fieldsID="b43f143f275cd395cf162ef8b3dec8e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0E0E1DE2-171E-447D-96E1-D2AC088D4930}">
  <ds:schemaRefs>
    <ds:schemaRef ds:uri="http://schemas.microsoft.com/sharepoint/v3/contenttype/forms"/>
  </ds:schemaRefs>
</ds:datastoreItem>
</file>

<file path=customXml/itemProps2.xml><?xml version="1.0" encoding="utf-8"?>
<ds:datastoreItem xmlns:ds="http://schemas.openxmlformats.org/officeDocument/2006/customXml" ds:itemID="{CBAAEBCA-91DE-4D80-A5A9-43BEC83F985E}">
  <ds:schemaRefs>
    <ds:schemaRef ds:uri="http://purl.org/dc/dcmitype/"/>
    <ds:schemaRef ds:uri="http://www.w3.org/XML/1998/namespace"/>
    <ds:schemaRef ds:uri="http://schemas.openxmlformats.org/package/2006/metadata/core-properties"/>
    <ds:schemaRef ds:uri="http://schemas.microsoft.com/office/2006/documentManagement/types"/>
    <ds:schemaRef ds:uri="http://purl.org/dc/elements/1.1/"/>
    <ds:schemaRef ds:uri="http://purl.org/dc/terms/"/>
    <ds:schemaRef ds:uri="http://schemas.microsoft.com/office/2006/metadata/properties"/>
  </ds:schemaRefs>
</ds:datastoreItem>
</file>

<file path=customXml/itemProps3.xml><?xml version="1.0" encoding="utf-8"?>
<ds:datastoreItem xmlns:ds="http://schemas.openxmlformats.org/officeDocument/2006/customXml" ds:itemID="{AA5B853A-AB72-4D0B-950D-09DFC2D5D5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09_19_08_Manufacturing_Title_01</Template>
  <TotalTime>0</TotalTime>
  <Words>720</Words>
  <Application>Microsoft Office PowerPoint</Application>
  <PresentationFormat>Custom</PresentationFormat>
  <Paragraphs>97</Paragraphs>
  <Slides>15</Slides>
  <Notes>4</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09_19_08_Manufacturing_Title_01</vt:lpstr>
      <vt:lpstr>Revit 2012 WikiHelp</vt:lpstr>
      <vt:lpstr>WikiHelp is where you get the best help ever. </vt:lpstr>
      <vt:lpstr>It’s more than help. It’s a learning community.</vt:lpstr>
      <vt:lpstr>Revit WikiHelp Landing Page</vt:lpstr>
      <vt:lpstr>Sample Help Topic</vt:lpstr>
      <vt:lpstr>Layered information improves scanning.</vt:lpstr>
      <vt:lpstr>Embedded videos provide easy access.</vt:lpstr>
      <vt:lpstr>Video galleries show workflows and features.</vt:lpstr>
      <vt:lpstr>Search gives you access to many sources.</vt:lpstr>
      <vt:lpstr>Slide 10</vt:lpstr>
      <vt:lpstr>Slide 11</vt:lpstr>
      <vt:lpstr>Get ENGAGED. Add your own know-how.</vt:lpstr>
      <vt:lpstr>Get ENGAGED. Make it better for everyone.</vt:lpstr>
      <vt:lpstr>Slide 14</vt:lpstr>
      <vt:lpstr>Autodesk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
  <cp:revision>42</cp:revision>
  <dcterms:created xsi:type="dcterms:W3CDTF">2008-10-21T18:51:51Z</dcterms:created>
  <dcterms:modified xsi:type="dcterms:W3CDTF">2011-04-14T17:01:41Z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0x010100D094BAE9C9362C4B8CF5954F761B6198</vt:lpwstr>
  </property>
</Properties>
</file>