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3"/>
  </p:notesMasterIdLst>
  <p:sldIdLst>
    <p:sldId id="385" r:id="rId5"/>
    <p:sldId id="387" r:id="rId6"/>
    <p:sldId id="388" r:id="rId7"/>
    <p:sldId id="390" r:id="rId8"/>
    <p:sldId id="391" r:id="rId9"/>
    <p:sldId id="389" r:id="rId10"/>
    <p:sldId id="393" r:id="rId11"/>
    <p:sldId id="268"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2B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DC8978-1D44-4169-80A4-ACD88509C5B6}" v="12" dt="2023-08-11T16:29:15.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2" autoAdjust="0"/>
    <p:restoredTop sz="77766" autoAdjust="0"/>
  </p:normalViewPr>
  <p:slideViewPr>
    <p:cSldViewPr snapToGrid="0" showGuides="1">
      <p:cViewPr varScale="1">
        <p:scale>
          <a:sx n="94" d="100"/>
          <a:sy n="94" d="100"/>
        </p:scale>
        <p:origin x="972" y="7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 Khanapurkar" userId="aaebbcc6-284e-4437-be98-d224fab9f1bf" providerId="ADAL" clId="{DDDC8978-1D44-4169-80A4-ACD88509C5B6}"/>
    <pc:docChg chg="undo custSel delSld modSld delSection">
      <pc:chgData name="Mona Khanapurkar" userId="aaebbcc6-284e-4437-be98-d224fab9f1bf" providerId="ADAL" clId="{DDDC8978-1D44-4169-80A4-ACD88509C5B6}" dt="2023-08-15T17:45:21.745" v="1779" actId="20577"/>
      <pc:docMkLst>
        <pc:docMk/>
      </pc:docMkLst>
      <pc:sldChg chg="del">
        <pc:chgData name="Mona Khanapurkar" userId="aaebbcc6-284e-4437-be98-d224fab9f1bf" providerId="ADAL" clId="{DDDC8978-1D44-4169-80A4-ACD88509C5B6}" dt="2023-08-11T16:36:55.480" v="77" actId="47"/>
        <pc:sldMkLst>
          <pc:docMk/>
          <pc:sldMk cId="2937973491" sldId="384"/>
        </pc:sldMkLst>
      </pc:sldChg>
      <pc:sldChg chg="delSp modSp mod modNotesTx">
        <pc:chgData name="Mona Khanapurkar" userId="aaebbcc6-284e-4437-be98-d224fab9f1bf" providerId="ADAL" clId="{DDDC8978-1D44-4169-80A4-ACD88509C5B6}" dt="2023-08-11T16:42:06.842" v="398" actId="20577"/>
        <pc:sldMkLst>
          <pc:docMk/>
          <pc:sldMk cId="75649282" sldId="385"/>
        </pc:sldMkLst>
        <pc:spChg chg="mod">
          <ac:chgData name="Mona Khanapurkar" userId="aaebbcc6-284e-4437-be98-d224fab9f1bf" providerId="ADAL" clId="{DDDC8978-1D44-4169-80A4-ACD88509C5B6}" dt="2023-08-11T16:42:06.842" v="398" actId="20577"/>
          <ac:spMkLst>
            <pc:docMk/>
            <pc:sldMk cId="75649282" sldId="385"/>
            <ac:spMk id="8" creationId="{7FC92A7A-0D66-6BA2-9132-4D85CB2A3787}"/>
          </ac:spMkLst>
        </pc:spChg>
        <pc:grpChg chg="del">
          <ac:chgData name="Mona Khanapurkar" userId="aaebbcc6-284e-4437-be98-d224fab9f1bf" providerId="ADAL" clId="{DDDC8978-1D44-4169-80A4-ACD88509C5B6}" dt="2023-08-11T16:37:10.461" v="80" actId="478"/>
          <ac:grpSpMkLst>
            <pc:docMk/>
            <pc:sldMk cId="75649282" sldId="385"/>
            <ac:grpSpMk id="27" creationId="{DE88A3F8-8BB8-40E6-87B2-CB7F5BDBE6DD}"/>
          </ac:grpSpMkLst>
        </pc:grpChg>
        <pc:picChg chg="del">
          <ac:chgData name="Mona Khanapurkar" userId="aaebbcc6-284e-4437-be98-d224fab9f1bf" providerId="ADAL" clId="{DDDC8978-1D44-4169-80A4-ACD88509C5B6}" dt="2023-08-11T16:37:08.815" v="79" actId="478"/>
          <ac:picMkLst>
            <pc:docMk/>
            <pc:sldMk cId="75649282" sldId="385"/>
            <ac:picMk id="20" creationId="{68FBC403-7CB4-9A9D-6D27-C5F1937AF49C}"/>
          </ac:picMkLst>
        </pc:picChg>
        <pc:picChg chg="del">
          <ac:chgData name="Mona Khanapurkar" userId="aaebbcc6-284e-4437-be98-d224fab9f1bf" providerId="ADAL" clId="{DDDC8978-1D44-4169-80A4-ACD88509C5B6}" dt="2023-08-11T16:37:07.138" v="78" actId="478"/>
          <ac:picMkLst>
            <pc:docMk/>
            <pc:sldMk cId="75649282" sldId="385"/>
            <ac:picMk id="22" creationId="{8724D8A8-7A0C-11F3-7897-39AA8C63887D}"/>
          </ac:picMkLst>
        </pc:picChg>
        <pc:picChg chg="mod">
          <ac:chgData name="Mona Khanapurkar" userId="aaebbcc6-284e-4437-be98-d224fab9f1bf" providerId="ADAL" clId="{DDDC8978-1D44-4169-80A4-ACD88509C5B6}" dt="2023-08-11T16:37:14.088" v="81" actId="1076"/>
          <ac:picMkLst>
            <pc:docMk/>
            <pc:sldMk cId="75649282" sldId="385"/>
            <ac:picMk id="24" creationId="{28646156-E483-BD05-7259-0150B7028C6A}"/>
          </ac:picMkLst>
        </pc:picChg>
        <pc:picChg chg="del">
          <ac:chgData name="Mona Khanapurkar" userId="aaebbcc6-284e-4437-be98-d224fab9f1bf" providerId="ADAL" clId="{DDDC8978-1D44-4169-80A4-ACD88509C5B6}" dt="2023-08-11T16:37:10.461" v="80" actId="478"/>
          <ac:picMkLst>
            <pc:docMk/>
            <pc:sldMk cId="75649282" sldId="385"/>
            <ac:picMk id="26" creationId="{F9FAB75A-06B8-6A4C-56F4-40B838F53E2C}"/>
          </ac:picMkLst>
        </pc:picChg>
      </pc:sldChg>
      <pc:sldChg chg="modSp">
        <pc:chgData name="Mona Khanapurkar" userId="aaebbcc6-284e-4437-be98-d224fab9f1bf" providerId="ADAL" clId="{DDDC8978-1D44-4169-80A4-ACD88509C5B6}" dt="2023-08-11T16:29:15.413" v="11" actId="20577"/>
        <pc:sldMkLst>
          <pc:docMk/>
          <pc:sldMk cId="2239625489" sldId="388"/>
        </pc:sldMkLst>
        <pc:graphicFrameChg chg="mod">
          <ac:chgData name="Mona Khanapurkar" userId="aaebbcc6-284e-4437-be98-d224fab9f1bf" providerId="ADAL" clId="{DDDC8978-1D44-4169-80A4-ACD88509C5B6}" dt="2023-08-11T16:29:15.413" v="11" actId="20577"/>
          <ac:graphicFrameMkLst>
            <pc:docMk/>
            <pc:sldMk cId="2239625489" sldId="388"/>
            <ac:graphicFrameMk id="8" creationId="{DB48C17D-1DFB-27EB-D913-16C844A7CE3C}"/>
          </ac:graphicFrameMkLst>
        </pc:graphicFrameChg>
      </pc:sldChg>
      <pc:sldChg chg="addSp delSp modSp mod">
        <pc:chgData name="Mona Khanapurkar" userId="aaebbcc6-284e-4437-be98-d224fab9f1bf" providerId="ADAL" clId="{DDDC8978-1D44-4169-80A4-ACD88509C5B6}" dt="2023-08-11T16:43:08.445" v="420" actId="14100"/>
        <pc:sldMkLst>
          <pc:docMk/>
          <pc:sldMk cId="662418284" sldId="389"/>
        </pc:sldMkLst>
        <pc:spChg chg="mod">
          <ac:chgData name="Mona Khanapurkar" userId="aaebbcc6-284e-4437-be98-d224fab9f1bf" providerId="ADAL" clId="{DDDC8978-1D44-4169-80A4-ACD88509C5B6}" dt="2023-08-11T16:38:48.781" v="109" actId="20577"/>
          <ac:spMkLst>
            <pc:docMk/>
            <pc:sldMk cId="662418284" sldId="389"/>
            <ac:spMk id="2" creationId="{50CEF08C-D51B-B408-7F32-B9292DCDABE5}"/>
          </ac:spMkLst>
        </pc:spChg>
        <pc:spChg chg="mod">
          <ac:chgData name="Mona Khanapurkar" userId="aaebbcc6-284e-4437-be98-d224fab9f1bf" providerId="ADAL" clId="{DDDC8978-1D44-4169-80A4-ACD88509C5B6}" dt="2023-08-11T16:43:08.445" v="420" actId="14100"/>
          <ac:spMkLst>
            <pc:docMk/>
            <pc:sldMk cId="662418284" sldId="389"/>
            <ac:spMk id="3" creationId="{27477637-9F88-516A-AB4E-5F1E466D7146}"/>
          </ac:spMkLst>
        </pc:spChg>
        <pc:spChg chg="del mod">
          <ac:chgData name="Mona Khanapurkar" userId="aaebbcc6-284e-4437-be98-d224fab9f1bf" providerId="ADAL" clId="{DDDC8978-1D44-4169-80A4-ACD88509C5B6}" dt="2023-08-11T16:34:45.026" v="15" actId="478"/>
          <ac:spMkLst>
            <pc:docMk/>
            <pc:sldMk cId="662418284" sldId="389"/>
            <ac:spMk id="6" creationId="{6017ECE2-A0B6-B584-DD51-5968E3393D8A}"/>
          </ac:spMkLst>
        </pc:spChg>
        <pc:spChg chg="add mod">
          <ac:chgData name="Mona Khanapurkar" userId="aaebbcc6-284e-4437-be98-d224fab9f1bf" providerId="ADAL" clId="{DDDC8978-1D44-4169-80A4-ACD88509C5B6}" dt="2023-08-11T16:34:49.637" v="16" actId="478"/>
          <ac:spMkLst>
            <pc:docMk/>
            <pc:sldMk cId="662418284" sldId="389"/>
            <ac:spMk id="7" creationId="{92CCE69B-FFD5-7BC8-9F49-2696C1C02999}"/>
          </ac:spMkLst>
        </pc:spChg>
        <pc:spChg chg="del">
          <ac:chgData name="Mona Khanapurkar" userId="aaebbcc6-284e-4437-be98-d224fab9f1bf" providerId="ADAL" clId="{DDDC8978-1D44-4169-80A4-ACD88509C5B6}" dt="2023-08-11T16:34:49.637" v="16" actId="478"/>
          <ac:spMkLst>
            <pc:docMk/>
            <pc:sldMk cId="662418284" sldId="389"/>
            <ac:spMk id="12" creationId="{614B88B8-63D1-93CA-8C5C-8E2A5D26FB00}"/>
          </ac:spMkLst>
        </pc:spChg>
        <pc:picChg chg="del">
          <ac:chgData name="Mona Khanapurkar" userId="aaebbcc6-284e-4437-be98-d224fab9f1bf" providerId="ADAL" clId="{DDDC8978-1D44-4169-80A4-ACD88509C5B6}" dt="2023-08-11T16:34:40.021" v="12" actId="478"/>
          <ac:picMkLst>
            <pc:docMk/>
            <pc:sldMk cId="662418284" sldId="389"/>
            <ac:picMk id="5" creationId="{715ABBE8-1B25-4FBB-5681-1D5A51C485B8}"/>
          </ac:picMkLst>
        </pc:picChg>
        <pc:picChg chg="del">
          <ac:chgData name="Mona Khanapurkar" userId="aaebbcc6-284e-4437-be98-d224fab9f1bf" providerId="ADAL" clId="{DDDC8978-1D44-4169-80A4-ACD88509C5B6}" dt="2023-08-11T16:34:41.138" v="13" actId="478"/>
          <ac:picMkLst>
            <pc:docMk/>
            <pc:sldMk cId="662418284" sldId="389"/>
            <ac:picMk id="8" creationId="{CDF567CF-D74B-F283-042C-CC267A73250D}"/>
          </ac:picMkLst>
        </pc:picChg>
      </pc:sldChg>
      <pc:sldChg chg="modSp mod">
        <pc:chgData name="Mona Khanapurkar" userId="aaebbcc6-284e-4437-be98-d224fab9f1bf" providerId="ADAL" clId="{DDDC8978-1D44-4169-80A4-ACD88509C5B6}" dt="2023-08-11T16:42:45.767" v="406" actId="20577"/>
        <pc:sldMkLst>
          <pc:docMk/>
          <pc:sldMk cId="2677020498" sldId="390"/>
        </pc:sldMkLst>
        <pc:spChg chg="mod">
          <ac:chgData name="Mona Khanapurkar" userId="aaebbcc6-284e-4437-be98-d224fab9f1bf" providerId="ADAL" clId="{DDDC8978-1D44-4169-80A4-ACD88509C5B6}" dt="2023-08-11T16:42:45.767" v="406" actId="20577"/>
          <ac:spMkLst>
            <pc:docMk/>
            <pc:sldMk cId="2677020498" sldId="390"/>
            <ac:spMk id="3" creationId="{FC484832-90B8-81B9-C4F1-5FEFA9D3E4BD}"/>
          </ac:spMkLst>
        </pc:spChg>
      </pc:sldChg>
      <pc:sldChg chg="addSp delSp modSp mod">
        <pc:chgData name="Mona Khanapurkar" userId="aaebbcc6-284e-4437-be98-d224fab9f1bf" providerId="ADAL" clId="{DDDC8978-1D44-4169-80A4-ACD88509C5B6}" dt="2023-08-15T17:45:21.745" v="1779" actId="20577"/>
        <pc:sldMkLst>
          <pc:docMk/>
          <pc:sldMk cId="4018642568" sldId="393"/>
        </pc:sldMkLst>
        <pc:spChg chg="del mod">
          <ac:chgData name="Mona Khanapurkar" userId="aaebbcc6-284e-4437-be98-d224fab9f1bf" providerId="ADAL" clId="{DDDC8978-1D44-4169-80A4-ACD88509C5B6}" dt="2023-08-11T18:24:23.693" v="1330" actId="478"/>
          <ac:spMkLst>
            <pc:docMk/>
            <pc:sldMk cId="4018642568" sldId="393"/>
            <ac:spMk id="2" creationId="{D22097BD-BA08-F5B8-7873-D8A5AD805903}"/>
          </ac:spMkLst>
        </pc:spChg>
        <pc:spChg chg="mod">
          <ac:chgData name="Mona Khanapurkar" userId="aaebbcc6-284e-4437-be98-d224fab9f1bf" providerId="ADAL" clId="{DDDC8978-1D44-4169-80A4-ACD88509C5B6}" dt="2023-08-11T18:24:42.532" v="1346" actId="20577"/>
          <ac:spMkLst>
            <pc:docMk/>
            <pc:sldMk cId="4018642568" sldId="393"/>
            <ac:spMk id="4" creationId="{D922B1F6-E9EA-3D7E-A71A-C026859D05D1}"/>
          </ac:spMkLst>
        </pc:spChg>
        <pc:spChg chg="add mod">
          <ac:chgData name="Mona Khanapurkar" userId="aaebbcc6-284e-4437-be98-d224fab9f1bf" providerId="ADAL" clId="{DDDC8978-1D44-4169-80A4-ACD88509C5B6}" dt="2023-08-15T17:45:21.745" v="1779" actId="20577"/>
          <ac:spMkLst>
            <pc:docMk/>
            <pc:sldMk cId="4018642568" sldId="393"/>
            <ac:spMk id="6" creationId="{CC969F07-D953-FA1F-3585-0F0F2BBB46B1}"/>
          </ac:spMkLst>
        </pc:spChg>
        <pc:graphicFrameChg chg="del mod modGraphic">
          <ac:chgData name="Mona Khanapurkar" userId="aaebbcc6-284e-4437-be98-d224fab9f1bf" providerId="ADAL" clId="{DDDC8978-1D44-4169-80A4-ACD88509C5B6}" dt="2023-08-11T16:40:15.760" v="114" actId="478"/>
          <ac:graphicFrameMkLst>
            <pc:docMk/>
            <pc:sldMk cId="4018642568" sldId="393"/>
            <ac:graphicFrameMk id="5" creationId="{92E19C57-D488-19EE-1D6A-5D24D2584E22}"/>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F534BB-3E6E-4E4C-8BCD-4C3404DD267F}"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D67BA0EF-2896-4426-AB72-FF4FF899396F}">
      <dgm:prSet/>
      <dgm:spPr/>
      <dgm:t>
        <a:bodyPr/>
        <a:lstStyle/>
        <a:p>
          <a:r>
            <a:rPr lang="en-IN"/>
            <a:t>Growth Opportunity </a:t>
          </a:r>
          <a:endParaRPr lang="en-US"/>
        </a:p>
      </dgm:t>
    </dgm:pt>
    <dgm:pt modelId="{24922265-5611-4F09-B319-73D1D651B4A0}" type="parTrans" cxnId="{15EA6769-BD3F-46BD-92AE-59E3B097877E}">
      <dgm:prSet/>
      <dgm:spPr/>
      <dgm:t>
        <a:bodyPr/>
        <a:lstStyle/>
        <a:p>
          <a:endParaRPr lang="en-US"/>
        </a:p>
      </dgm:t>
    </dgm:pt>
    <dgm:pt modelId="{FCD1EE5C-D8CB-4EDB-9CE7-0FF6A816A076}" type="sibTrans" cxnId="{15EA6769-BD3F-46BD-92AE-59E3B097877E}">
      <dgm:prSet/>
      <dgm:spPr/>
      <dgm:t>
        <a:bodyPr/>
        <a:lstStyle/>
        <a:p>
          <a:endParaRPr lang="en-US"/>
        </a:p>
      </dgm:t>
    </dgm:pt>
    <dgm:pt modelId="{00B6DC57-F1C4-42FF-8DD5-68F221D35D94}">
      <dgm:prSet/>
      <dgm:spPr/>
      <dgm:t>
        <a:bodyPr/>
        <a:lstStyle/>
        <a:p>
          <a:r>
            <a:rPr lang="en-IN"/>
            <a:t>Extinction Risk</a:t>
          </a:r>
          <a:endParaRPr lang="en-US"/>
        </a:p>
      </dgm:t>
    </dgm:pt>
    <dgm:pt modelId="{8EE0A896-EE5D-498F-BE4A-4416446C1F9C}" type="parTrans" cxnId="{7E4FACA3-AA5F-4241-9FFD-619C4644D2AF}">
      <dgm:prSet/>
      <dgm:spPr/>
      <dgm:t>
        <a:bodyPr/>
        <a:lstStyle/>
        <a:p>
          <a:endParaRPr lang="en-US"/>
        </a:p>
      </dgm:t>
    </dgm:pt>
    <dgm:pt modelId="{6DDFC18D-6ECD-4311-A271-4D32CE0B9864}" type="sibTrans" cxnId="{7E4FACA3-AA5F-4241-9FFD-619C4644D2AF}">
      <dgm:prSet/>
      <dgm:spPr/>
      <dgm:t>
        <a:bodyPr/>
        <a:lstStyle/>
        <a:p>
          <a:endParaRPr lang="en-US"/>
        </a:p>
      </dgm:t>
    </dgm:pt>
    <dgm:pt modelId="{F918A0B1-C4EF-4332-B320-AF23C102EA20}">
      <dgm:prSet/>
      <dgm:spPr/>
      <dgm:t>
        <a:bodyPr/>
        <a:lstStyle/>
        <a:p>
          <a:r>
            <a:rPr lang="en-IN" dirty="0"/>
            <a:t>Anticipated Performance Benefits</a:t>
          </a:r>
          <a:endParaRPr lang="en-US" dirty="0"/>
        </a:p>
      </dgm:t>
    </dgm:pt>
    <dgm:pt modelId="{01F33CCD-004F-4557-B434-E0AA1DB20D63}" type="parTrans" cxnId="{CA8DC717-84C6-4204-BE0C-B73E40648997}">
      <dgm:prSet/>
      <dgm:spPr/>
      <dgm:t>
        <a:bodyPr/>
        <a:lstStyle/>
        <a:p>
          <a:endParaRPr lang="en-US"/>
        </a:p>
      </dgm:t>
    </dgm:pt>
    <dgm:pt modelId="{3A2C1820-6EE2-4D60-A20F-92FD48803256}" type="sibTrans" cxnId="{CA8DC717-84C6-4204-BE0C-B73E40648997}">
      <dgm:prSet/>
      <dgm:spPr/>
      <dgm:t>
        <a:bodyPr/>
        <a:lstStyle/>
        <a:p>
          <a:endParaRPr lang="en-US"/>
        </a:p>
      </dgm:t>
    </dgm:pt>
    <dgm:pt modelId="{AA78CCF9-60F6-4310-A02B-F728464503EF}" type="pres">
      <dgm:prSet presAssocID="{E2F534BB-3E6E-4E4C-8BCD-4C3404DD267F}" presName="root" presStyleCnt="0">
        <dgm:presLayoutVars>
          <dgm:dir/>
          <dgm:resizeHandles val="exact"/>
        </dgm:presLayoutVars>
      </dgm:prSet>
      <dgm:spPr/>
    </dgm:pt>
    <dgm:pt modelId="{0AC005E3-04C6-4543-B9B6-F1F75F76ACDE}" type="pres">
      <dgm:prSet presAssocID="{D67BA0EF-2896-4426-AB72-FF4FF899396F}" presName="compNode" presStyleCnt="0"/>
      <dgm:spPr/>
    </dgm:pt>
    <dgm:pt modelId="{1047AEEA-0086-426C-936D-CE81F7DA7422}" type="pres">
      <dgm:prSet presAssocID="{D67BA0EF-2896-4426-AB72-FF4FF899396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52C984A8-7FDC-4B35-8AA3-2B9A7DA0BCC4}" type="pres">
      <dgm:prSet presAssocID="{D67BA0EF-2896-4426-AB72-FF4FF899396F}" presName="spaceRect" presStyleCnt="0"/>
      <dgm:spPr/>
    </dgm:pt>
    <dgm:pt modelId="{EE5359AA-B8E3-4689-BDDC-52A95F7C23F8}" type="pres">
      <dgm:prSet presAssocID="{D67BA0EF-2896-4426-AB72-FF4FF899396F}" presName="textRect" presStyleLbl="revTx" presStyleIdx="0" presStyleCnt="3">
        <dgm:presLayoutVars>
          <dgm:chMax val="1"/>
          <dgm:chPref val="1"/>
        </dgm:presLayoutVars>
      </dgm:prSet>
      <dgm:spPr/>
    </dgm:pt>
    <dgm:pt modelId="{5924D76B-E1F6-4C71-9396-9183419FC52F}" type="pres">
      <dgm:prSet presAssocID="{FCD1EE5C-D8CB-4EDB-9CE7-0FF6A816A076}" presName="sibTrans" presStyleCnt="0"/>
      <dgm:spPr/>
    </dgm:pt>
    <dgm:pt modelId="{891DBAF4-9C6C-45B0-BC16-DE4F461E999D}" type="pres">
      <dgm:prSet presAssocID="{00B6DC57-F1C4-42FF-8DD5-68F221D35D94}" presName="compNode" presStyleCnt="0"/>
      <dgm:spPr/>
    </dgm:pt>
    <dgm:pt modelId="{C89DCC4C-9098-4E1E-9E3F-604A6501A3F3}" type="pres">
      <dgm:prSet presAssocID="{00B6DC57-F1C4-42FF-8DD5-68F221D35D9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rontosaurus with solid fill"/>
        </a:ext>
      </dgm:extLst>
    </dgm:pt>
    <dgm:pt modelId="{72D9C92A-F5B0-4CC3-B33E-9510E6E0B9D2}" type="pres">
      <dgm:prSet presAssocID="{00B6DC57-F1C4-42FF-8DD5-68F221D35D94}" presName="spaceRect" presStyleCnt="0"/>
      <dgm:spPr/>
    </dgm:pt>
    <dgm:pt modelId="{4EFE41B1-C225-4E5E-A806-120F26DA1BFF}" type="pres">
      <dgm:prSet presAssocID="{00B6DC57-F1C4-42FF-8DD5-68F221D35D94}" presName="textRect" presStyleLbl="revTx" presStyleIdx="1" presStyleCnt="3">
        <dgm:presLayoutVars>
          <dgm:chMax val="1"/>
          <dgm:chPref val="1"/>
        </dgm:presLayoutVars>
      </dgm:prSet>
      <dgm:spPr/>
    </dgm:pt>
    <dgm:pt modelId="{B4D69D24-0DCB-47D1-9CE2-232335B34E67}" type="pres">
      <dgm:prSet presAssocID="{6DDFC18D-6ECD-4311-A271-4D32CE0B9864}" presName="sibTrans" presStyleCnt="0"/>
      <dgm:spPr/>
    </dgm:pt>
    <dgm:pt modelId="{5DBB7AA0-D320-4CA9-B7B0-E047535A0758}" type="pres">
      <dgm:prSet presAssocID="{F918A0B1-C4EF-4332-B320-AF23C102EA20}" presName="compNode" presStyleCnt="0"/>
      <dgm:spPr/>
    </dgm:pt>
    <dgm:pt modelId="{F1B1C864-D26C-4316-A0EE-8DB8486A0366}" type="pres">
      <dgm:prSet presAssocID="{F918A0B1-C4EF-4332-B320-AF23C102EA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3C8966DA-E792-41BF-8E45-74C2BA0431F6}" type="pres">
      <dgm:prSet presAssocID="{F918A0B1-C4EF-4332-B320-AF23C102EA20}" presName="spaceRect" presStyleCnt="0"/>
      <dgm:spPr/>
    </dgm:pt>
    <dgm:pt modelId="{48568009-96A7-48AE-9C0B-4EE2EE0492D5}" type="pres">
      <dgm:prSet presAssocID="{F918A0B1-C4EF-4332-B320-AF23C102EA20}" presName="textRect" presStyleLbl="revTx" presStyleIdx="2" presStyleCnt="3">
        <dgm:presLayoutVars>
          <dgm:chMax val="1"/>
          <dgm:chPref val="1"/>
        </dgm:presLayoutVars>
      </dgm:prSet>
      <dgm:spPr/>
    </dgm:pt>
  </dgm:ptLst>
  <dgm:cxnLst>
    <dgm:cxn modelId="{B5149807-F3B8-4AAE-88F6-630613E163DD}" type="presOf" srcId="{E2F534BB-3E6E-4E4C-8BCD-4C3404DD267F}" destId="{AA78CCF9-60F6-4310-A02B-F728464503EF}" srcOrd="0" destOrd="0" presId="urn:microsoft.com/office/officeart/2018/2/layout/IconLabelList"/>
    <dgm:cxn modelId="{CA8DC717-84C6-4204-BE0C-B73E40648997}" srcId="{E2F534BB-3E6E-4E4C-8BCD-4C3404DD267F}" destId="{F918A0B1-C4EF-4332-B320-AF23C102EA20}" srcOrd="2" destOrd="0" parTransId="{01F33CCD-004F-4557-B434-E0AA1DB20D63}" sibTransId="{3A2C1820-6EE2-4D60-A20F-92FD48803256}"/>
    <dgm:cxn modelId="{4B001B5D-5498-4E3E-8023-1051007C472F}" type="presOf" srcId="{00B6DC57-F1C4-42FF-8DD5-68F221D35D94}" destId="{4EFE41B1-C225-4E5E-A806-120F26DA1BFF}" srcOrd="0" destOrd="0" presId="urn:microsoft.com/office/officeart/2018/2/layout/IconLabelList"/>
    <dgm:cxn modelId="{15EA6769-BD3F-46BD-92AE-59E3B097877E}" srcId="{E2F534BB-3E6E-4E4C-8BCD-4C3404DD267F}" destId="{D67BA0EF-2896-4426-AB72-FF4FF899396F}" srcOrd="0" destOrd="0" parTransId="{24922265-5611-4F09-B319-73D1D651B4A0}" sibTransId="{FCD1EE5C-D8CB-4EDB-9CE7-0FF6A816A076}"/>
    <dgm:cxn modelId="{7E4FACA3-AA5F-4241-9FFD-619C4644D2AF}" srcId="{E2F534BB-3E6E-4E4C-8BCD-4C3404DD267F}" destId="{00B6DC57-F1C4-42FF-8DD5-68F221D35D94}" srcOrd="1" destOrd="0" parTransId="{8EE0A896-EE5D-498F-BE4A-4416446C1F9C}" sibTransId="{6DDFC18D-6ECD-4311-A271-4D32CE0B9864}"/>
    <dgm:cxn modelId="{FB78BDA4-5400-40DE-A20E-CF47E3CD1B3D}" type="presOf" srcId="{D67BA0EF-2896-4426-AB72-FF4FF899396F}" destId="{EE5359AA-B8E3-4689-BDDC-52A95F7C23F8}" srcOrd="0" destOrd="0" presId="urn:microsoft.com/office/officeart/2018/2/layout/IconLabelList"/>
    <dgm:cxn modelId="{68B1FEC5-BC90-440A-9E99-0CEE5ADDF950}" type="presOf" srcId="{F918A0B1-C4EF-4332-B320-AF23C102EA20}" destId="{48568009-96A7-48AE-9C0B-4EE2EE0492D5}" srcOrd="0" destOrd="0" presId="urn:microsoft.com/office/officeart/2018/2/layout/IconLabelList"/>
    <dgm:cxn modelId="{E1A45BC1-A3F0-4BB2-850B-60D91DC0C65B}" type="presParOf" srcId="{AA78CCF9-60F6-4310-A02B-F728464503EF}" destId="{0AC005E3-04C6-4543-B9B6-F1F75F76ACDE}" srcOrd="0" destOrd="0" presId="urn:microsoft.com/office/officeart/2018/2/layout/IconLabelList"/>
    <dgm:cxn modelId="{B2DDD16A-F7C0-41FD-A6AA-DBD1A6E0F934}" type="presParOf" srcId="{0AC005E3-04C6-4543-B9B6-F1F75F76ACDE}" destId="{1047AEEA-0086-426C-936D-CE81F7DA7422}" srcOrd="0" destOrd="0" presId="urn:microsoft.com/office/officeart/2018/2/layout/IconLabelList"/>
    <dgm:cxn modelId="{AD1FA886-77BE-463A-8C40-3F63B844429A}" type="presParOf" srcId="{0AC005E3-04C6-4543-B9B6-F1F75F76ACDE}" destId="{52C984A8-7FDC-4B35-8AA3-2B9A7DA0BCC4}" srcOrd="1" destOrd="0" presId="urn:microsoft.com/office/officeart/2018/2/layout/IconLabelList"/>
    <dgm:cxn modelId="{EB2C49FF-245A-41CC-BD7D-9F6B097F363F}" type="presParOf" srcId="{0AC005E3-04C6-4543-B9B6-F1F75F76ACDE}" destId="{EE5359AA-B8E3-4689-BDDC-52A95F7C23F8}" srcOrd="2" destOrd="0" presId="urn:microsoft.com/office/officeart/2018/2/layout/IconLabelList"/>
    <dgm:cxn modelId="{9ED2D6A9-0AED-4DEC-8F50-B80A14B1B6A5}" type="presParOf" srcId="{AA78CCF9-60F6-4310-A02B-F728464503EF}" destId="{5924D76B-E1F6-4C71-9396-9183419FC52F}" srcOrd="1" destOrd="0" presId="urn:microsoft.com/office/officeart/2018/2/layout/IconLabelList"/>
    <dgm:cxn modelId="{A147AF83-6D94-438B-973A-BDB1EB860543}" type="presParOf" srcId="{AA78CCF9-60F6-4310-A02B-F728464503EF}" destId="{891DBAF4-9C6C-45B0-BC16-DE4F461E999D}" srcOrd="2" destOrd="0" presId="urn:microsoft.com/office/officeart/2018/2/layout/IconLabelList"/>
    <dgm:cxn modelId="{94C092EB-0D68-4515-91CA-28B886199FB2}" type="presParOf" srcId="{891DBAF4-9C6C-45B0-BC16-DE4F461E999D}" destId="{C89DCC4C-9098-4E1E-9E3F-604A6501A3F3}" srcOrd="0" destOrd="0" presId="urn:microsoft.com/office/officeart/2018/2/layout/IconLabelList"/>
    <dgm:cxn modelId="{6A111B74-0B6E-4D65-912C-E1CD85EBBD58}" type="presParOf" srcId="{891DBAF4-9C6C-45B0-BC16-DE4F461E999D}" destId="{72D9C92A-F5B0-4CC3-B33E-9510E6E0B9D2}" srcOrd="1" destOrd="0" presId="urn:microsoft.com/office/officeart/2018/2/layout/IconLabelList"/>
    <dgm:cxn modelId="{53F41D0B-34F4-4931-8077-DF59870A6BFA}" type="presParOf" srcId="{891DBAF4-9C6C-45B0-BC16-DE4F461E999D}" destId="{4EFE41B1-C225-4E5E-A806-120F26DA1BFF}" srcOrd="2" destOrd="0" presId="urn:microsoft.com/office/officeart/2018/2/layout/IconLabelList"/>
    <dgm:cxn modelId="{3CA42643-C182-4BBB-B98C-0F0B7EEEBD82}" type="presParOf" srcId="{AA78CCF9-60F6-4310-A02B-F728464503EF}" destId="{B4D69D24-0DCB-47D1-9CE2-232335B34E67}" srcOrd="3" destOrd="0" presId="urn:microsoft.com/office/officeart/2018/2/layout/IconLabelList"/>
    <dgm:cxn modelId="{D20E0A10-F842-40A7-8725-1884981E5F6A}" type="presParOf" srcId="{AA78CCF9-60F6-4310-A02B-F728464503EF}" destId="{5DBB7AA0-D320-4CA9-B7B0-E047535A0758}" srcOrd="4" destOrd="0" presId="urn:microsoft.com/office/officeart/2018/2/layout/IconLabelList"/>
    <dgm:cxn modelId="{79A575DF-5104-46A7-B0AB-332DE1367042}" type="presParOf" srcId="{5DBB7AA0-D320-4CA9-B7B0-E047535A0758}" destId="{F1B1C864-D26C-4316-A0EE-8DB8486A0366}" srcOrd="0" destOrd="0" presId="urn:microsoft.com/office/officeart/2018/2/layout/IconLabelList"/>
    <dgm:cxn modelId="{39791EF9-2D9A-40AA-A948-B94E608EA9DA}" type="presParOf" srcId="{5DBB7AA0-D320-4CA9-B7B0-E047535A0758}" destId="{3C8966DA-E792-41BF-8E45-74C2BA0431F6}" srcOrd="1" destOrd="0" presId="urn:microsoft.com/office/officeart/2018/2/layout/IconLabelList"/>
    <dgm:cxn modelId="{E3FDFD58-AFBA-4BD8-9B2A-9ECA649F3340}" type="presParOf" srcId="{5DBB7AA0-D320-4CA9-B7B0-E047535A0758}" destId="{48568009-96A7-48AE-9C0B-4EE2EE0492D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7AEEA-0086-426C-936D-CE81F7DA7422}">
      <dsp:nvSpPr>
        <dsp:cNvPr id="0" name=""/>
        <dsp:cNvSpPr/>
      </dsp:nvSpPr>
      <dsp:spPr>
        <a:xfrm>
          <a:off x="816338" y="730529"/>
          <a:ext cx="1088733" cy="1088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5359AA-B8E3-4689-BDDC-52A95F7C23F8}">
      <dsp:nvSpPr>
        <dsp:cNvPr id="0" name=""/>
        <dsp:cNvSpPr/>
      </dsp:nvSpPr>
      <dsp:spPr>
        <a:xfrm>
          <a:off x="151001" y="2138490"/>
          <a:ext cx="24194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a:t>Growth Opportunity </a:t>
          </a:r>
          <a:endParaRPr lang="en-US" sz="1800" kern="1200"/>
        </a:p>
      </dsp:txBody>
      <dsp:txXfrm>
        <a:off x="151001" y="2138490"/>
        <a:ext cx="2419408" cy="720000"/>
      </dsp:txXfrm>
    </dsp:sp>
    <dsp:sp modelId="{C89DCC4C-9098-4E1E-9E3F-604A6501A3F3}">
      <dsp:nvSpPr>
        <dsp:cNvPr id="0" name=""/>
        <dsp:cNvSpPr/>
      </dsp:nvSpPr>
      <dsp:spPr>
        <a:xfrm>
          <a:off x="3659143" y="730529"/>
          <a:ext cx="1088733" cy="108873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FE41B1-C225-4E5E-A806-120F26DA1BFF}">
      <dsp:nvSpPr>
        <dsp:cNvPr id="0" name=""/>
        <dsp:cNvSpPr/>
      </dsp:nvSpPr>
      <dsp:spPr>
        <a:xfrm>
          <a:off x="2993805" y="2138490"/>
          <a:ext cx="24194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a:t>Extinction Risk</a:t>
          </a:r>
          <a:endParaRPr lang="en-US" sz="1800" kern="1200"/>
        </a:p>
      </dsp:txBody>
      <dsp:txXfrm>
        <a:off x="2993805" y="2138490"/>
        <a:ext cx="2419408" cy="720000"/>
      </dsp:txXfrm>
    </dsp:sp>
    <dsp:sp modelId="{F1B1C864-D26C-4316-A0EE-8DB8486A0366}">
      <dsp:nvSpPr>
        <dsp:cNvPr id="0" name=""/>
        <dsp:cNvSpPr/>
      </dsp:nvSpPr>
      <dsp:spPr>
        <a:xfrm>
          <a:off x="6501947" y="730529"/>
          <a:ext cx="1088733" cy="1088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568009-96A7-48AE-9C0B-4EE2EE0492D5}">
      <dsp:nvSpPr>
        <dsp:cNvPr id="0" name=""/>
        <dsp:cNvSpPr/>
      </dsp:nvSpPr>
      <dsp:spPr>
        <a:xfrm>
          <a:off x="5836610" y="2138490"/>
          <a:ext cx="24194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dirty="0"/>
            <a:t>Anticipated Performance Benefits</a:t>
          </a:r>
          <a:endParaRPr lang="en-US" sz="1800" kern="1200" dirty="0"/>
        </a:p>
      </dsp:txBody>
      <dsp:txXfrm>
        <a:off x="5836610" y="2138490"/>
        <a:ext cx="2419408"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A3944-D218-41F2-B8D8-5650A6317B88}"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049DA-3AAB-4D09-9A5F-D239537DAEA9}" type="slidenum">
              <a:rPr lang="en-US" smtClean="0"/>
              <a:t>‹#›</a:t>
            </a:fld>
            <a:endParaRPr lang="en-US"/>
          </a:p>
        </p:txBody>
      </p:sp>
    </p:spTree>
    <p:extLst>
      <p:ext uri="{BB962C8B-B14F-4D97-AF65-F5344CB8AC3E}">
        <p14:creationId xmlns:p14="http://schemas.microsoft.com/office/powerpoint/2010/main" val="2778770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urvey.stackoverflow.co/202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Revit 2025 is planning to target  alphas for .NET 6.0 / </a:t>
            </a:r>
            <a:r>
              <a:rPr lang="en-IN" dirty="0" err="1"/>
              <a:t>.Net</a:t>
            </a:r>
            <a:r>
              <a:rPr lang="en-IN" dirty="0"/>
              <a:t> 7.0 and release versions to .NET 8.0.</a:t>
            </a:r>
          </a:p>
          <a:p>
            <a:endParaRPr lang="en-US" dirty="0"/>
          </a:p>
          <a:p>
            <a:r>
              <a:rPr lang="en-US" dirty="0"/>
              <a:t>Important -  No change the API, only the underlying technology is changing.</a:t>
            </a:r>
          </a:p>
        </p:txBody>
      </p:sp>
      <p:sp>
        <p:nvSpPr>
          <p:cNvPr id="4" name="Slide Number Placeholder 3"/>
          <p:cNvSpPr>
            <a:spLocks noGrp="1"/>
          </p:cNvSpPr>
          <p:nvPr>
            <p:ph type="sldNum" sz="quarter" idx="5"/>
          </p:nvPr>
        </p:nvSpPr>
        <p:spPr/>
        <p:txBody>
          <a:bodyPr/>
          <a:lstStyle/>
          <a:p>
            <a:fld id="{2F6049DA-3AAB-4D09-9A5F-D239537DAEA9}" type="slidenum">
              <a:rPr lang="en-US" smtClean="0"/>
              <a:t>1</a:t>
            </a:fld>
            <a:endParaRPr lang="en-US"/>
          </a:p>
        </p:txBody>
      </p:sp>
    </p:spTree>
    <p:extLst>
      <p:ext uri="{BB962C8B-B14F-4D97-AF65-F5344CB8AC3E}">
        <p14:creationId xmlns:p14="http://schemas.microsoft.com/office/powerpoint/2010/main" val="1181912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IN" dirty="0"/>
              <a:t>Growth </a:t>
            </a:r>
            <a:r>
              <a:rPr lang="en-IN" dirty="0" err="1"/>
              <a:t>Opprutunity</a:t>
            </a:r>
            <a:r>
              <a:rPr lang="en-IN" dirty="0"/>
              <a:t>:</a:t>
            </a:r>
          </a:p>
          <a:p>
            <a:pPr lvl="2"/>
            <a:r>
              <a:rPr lang="en-IN" dirty="0"/>
              <a:t>.NET is now cross platform. It is possible to run .NET code on MacOS, iOS, Android and even on the Web (using Web Assembly). </a:t>
            </a:r>
          </a:p>
          <a:p>
            <a:pPr lvl="2"/>
            <a:r>
              <a:rPr lang="en-IN" dirty="0"/>
              <a:t>One day we could enable.NET development on all our platforms.</a:t>
            </a:r>
          </a:p>
          <a:p>
            <a:pPr lvl="2"/>
            <a:r>
              <a:rPr lang="en-IN" dirty="0"/>
              <a:t>Developers with existing .NET code on Windows could port their code to Mac, Web, Mobile.</a:t>
            </a:r>
          </a:p>
          <a:p>
            <a:pPr lvl="2"/>
            <a:endParaRPr lang="en-IN" dirty="0"/>
          </a:p>
          <a:p>
            <a:pPr lvl="2"/>
            <a:endParaRPr lang="en-IN" dirty="0"/>
          </a:p>
          <a:p>
            <a:pPr lvl="2"/>
            <a:r>
              <a:rPr lang="en-IN" dirty="0"/>
              <a:t>Extinction Risk:</a:t>
            </a:r>
          </a:p>
          <a:p>
            <a:pPr lvl="2"/>
            <a:r>
              <a:rPr lang="en-IN" dirty="0"/>
              <a:t>Microsoft announced that NET framework 4.8.x will be the last major version of the .NET framework,  and .NET Core is where future investments in .NET will happen.</a:t>
            </a:r>
          </a:p>
          <a:p>
            <a:pPr lvl="2"/>
            <a:r>
              <a:rPr lang="en-IN" dirty="0"/>
              <a:t>While Microsoft promises to keep the .NET Framework alive (it is part of Windows!), staying on a technology foundation that is in maintenance mode will decline Autodesk appeal.</a:t>
            </a:r>
            <a:endParaRPr lang="en-US" dirty="0"/>
          </a:p>
        </p:txBody>
      </p:sp>
      <p:sp>
        <p:nvSpPr>
          <p:cNvPr id="4" name="Slide Number Placeholder 3"/>
          <p:cNvSpPr>
            <a:spLocks noGrp="1"/>
          </p:cNvSpPr>
          <p:nvPr>
            <p:ph type="sldNum" sz="quarter" idx="5"/>
          </p:nvPr>
        </p:nvSpPr>
        <p:spPr/>
        <p:txBody>
          <a:bodyPr/>
          <a:lstStyle/>
          <a:p>
            <a:fld id="{2F6049DA-3AAB-4D09-9A5F-D239537DAEA9}" type="slidenum">
              <a:rPr lang="en-US" smtClean="0"/>
              <a:t>3</a:t>
            </a:fld>
            <a:endParaRPr lang="en-US"/>
          </a:p>
        </p:txBody>
      </p:sp>
    </p:spTree>
    <p:extLst>
      <p:ext uri="{BB962C8B-B14F-4D97-AF65-F5344CB8AC3E}">
        <p14:creationId xmlns:p14="http://schemas.microsoft.com/office/powerpoint/2010/main" val="346127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https://survey.stackoverflow.co/2022</a:t>
            </a:r>
            <a:endParaRPr lang="en-US" dirty="0"/>
          </a:p>
          <a:p>
            <a:endParaRPr lang="en-US" dirty="0"/>
          </a:p>
        </p:txBody>
      </p:sp>
      <p:sp>
        <p:nvSpPr>
          <p:cNvPr id="4" name="Slide Number Placeholder 3"/>
          <p:cNvSpPr>
            <a:spLocks noGrp="1"/>
          </p:cNvSpPr>
          <p:nvPr>
            <p:ph type="sldNum" sz="quarter" idx="5"/>
          </p:nvPr>
        </p:nvSpPr>
        <p:spPr/>
        <p:txBody>
          <a:bodyPr/>
          <a:lstStyle/>
          <a:p>
            <a:fld id="{2F6049DA-3AAB-4D09-9A5F-D239537DAEA9}" type="slidenum">
              <a:rPr lang="en-US" smtClean="0"/>
              <a:t>4</a:t>
            </a:fld>
            <a:endParaRPr lang="en-US"/>
          </a:p>
        </p:txBody>
      </p:sp>
    </p:spTree>
    <p:extLst>
      <p:ext uri="{BB962C8B-B14F-4D97-AF65-F5344CB8AC3E}">
        <p14:creationId xmlns:p14="http://schemas.microsoft.com/office/powerpoint/2010/main" val="4108222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6049DA-3AAB-4D09-9A5F-D239537DAEA9}" type="slidenum">
              <a:rPr lang="en-US" smtClean="0"/>
              <a:t>6</a:t>
            </a:fld>
            <a:endParaRPr lang="en-US"/>
          </a:p>
        </p:txBody>
      </p:sp>
    </p:spTree>
    <p:extLst>
      <p:ext uri="{BB962C8B-B14F-4D97-AF65-F5344CB8AC3E}">
        <p14:creationId xmlns:p14="http://schemas.microsoft.com/office/powerpoint/2010/main" val="2904084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over A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79A5025-10DD-4BE9-B14B-87885CBC5125}"/>
              </a:ext>
              <a:ext uri="{C183D7F6-B498-43B3-948B-1728B52AA6E4}">
                <adec:decorative xmlns:adec="http://schemas.microsoft.com/office/drawing/2017/decorative" val="0"/>
              </a:ext>
            </a:extLst>
          </p:cNvPr>
          <p:cNvSpPr>
            <a:spLocks noGrp="1"/>
          </p:cNvSpPr>
          <p:nvPr>
            <p:ph type="ftr" sz="quarter" idx="10"/>
          </p:nvPr>
        </p:nvSpPr>
        <p:spPr/>
        <p:txBody>
          <a:bodyPr/>
          <a:lstStyle/>
          <a:p>
            <a:endParaRPr lang="en-US" dirty="0"/>
          </a:p>
        </p:txBody>
      </p:sp>
      <p:sp>
        <p:nvSpPr>
          <p:cNvPr id="5" name="Copyright Line 5">
            <a:extLst>
              <a:ext uri="{FF2B5EF4-FFF2-40B4-BE49-F238E27FC236}">
                <a16:creationId xmlns:a16="http://schemas.microsoft.com/office/drawing/2014/main" id="{2B8C09F4-8C50-43A4-8553-F7D974ACBC0C}"/>
              </a:ext>
              <a:ext uri="{C183D7F6-B498-43B3-948B-1728B52AA6E4}">
                <adec:decorative xmlns:adec="http://schemas.microsoft.com/office/drawing/2017/decorative" val="0"/>
              </a:ext>
            </a:extLst>
          </p:cNvPr>
          <p:cNvSpPr txBox="1"/>
          <p:nvPr userDrawn="1"/>
        </p:nvSpPr>
        <p:spPr>
          <a:xfrm>
            <a:off x="184150" y="4857750"/>
            <a:ext cx="8807452" cy="152400"/>
          </a:xfrm>
          <a:prstGeom prst="rect">
            <a:avLst/>
          </a:prstGeom>
          <a:noFill/>
        </p:spPr>
        <p:txBody>
          <a:bodyPr wrap="square" lIns="0" tIns="0" rIns="0" bIns="0" rtlCol="0" anchor="b">
            <a:noAutofit/>
          </a:bodyPr>
          <a:lstStyle/>
          <a:p>
            <a:pPr>
              <a:lnSpc>
                <a:spcPct val="90000"/>
              </a:lnSpc>
              <a:spcBef>
                <a:spcPts val="300"/>
              </a:spcBef>
            </a:pPr>
            <a:r>
              <a:rPr lang="en-US" sz="600" dirty="0">
                <a:solidFill>
                  <a:schemeClr val="bg1">
                    <a:lumMod val="65000"/>
                  </a:schemeClr>
                </a:solidFill>
              </a:rPr>
              <a:t>© </a:t>
            </a:r>
            <a:fld id="{0BFED481-ECBD-4516-A99F-C010FA71F182}" type="datetimeyyyy">
              <a:rPr lang="en-US" sz="600" smtClean="0">
                <a:solidFill>
                  <a:schemeClr val="bg1">
                    <a:lumMod val="65000"/>
                  </a:schemeClr>
                </a:solidFill>
              </a:rPr>
              <a:t>2023</a:t>
            </a:fld>
            <a:r>
              <a:rPr lang="en-US" sz="600" dirty="0">
                <a:solidFill>
                  <a:schemeClr val="bg1">
                    <a:lumMod val="65000"/>
                  </a:schemeClr>
                </a:solidFill>
              </a:rPr>
              <a:t> Autodesk. All rights reserved.</a:t>
            </a:r>
          </a:p>
        </p:txBody>
      </p:sp>
      <p:pic>
        <p:nvPicPr>
          <p:cNvPr id="4" name="Picture 3">
            <a:extLst>
              <a:ext uri="{FF2B5EF4-FFF2-40B4-BE49-F238E27FC236}">
                <a16:creationId xmlns:a16="http://schemas.microsoft.com/office/drawing/2014/main" id="{5F72B582-C789-A6F5-8F1C-A90317456E48}"/>
              </a:ext>
            </a:extLst>
          </p:cNvPr>
          <p:cNvPicPr>
            <a:picLocks noChangeAspect="1"/>
          </p:cNvPicPr>
          <p:nvPr userDrawn="1"/>
        </p:nvPicPr>
        <p:blipFill>
          <a:blip r:embed="rId3"/>
          <a:stretch>
            <a:fillRect/>
          </a:stretch>
        </p:blipFill>
        <p:spPr>
          <a:xfrm>
            <a:off x="381000" y="923450"/>
            <a:ext cx="2467697" cy="615166"/>
          </a:xfrm>
          <a:prstGeom prst="rect">
            <a:avLst/>
          </a:prstGeom>
        </p:spPr>
      </p:pic>
      <p:sp>
        <p:nvSpPr>
          <p:cNvPr id="11" name="Subtitle 2">
            <a:extLst>
              <a:ext uri="{FF2B5EF4-FFF2-40B4-BE49-F238E27FC236}">
                <a16:creationId xmlns:a16="http://schemas.microsoft.com/office/drawing/2014/main" id="{B5C83960-D2C9-20CF-175E-7E59C10ABAE3}"/>
              </a:ext>
            </a:extLst>
          </p:cNvPr>
          <p:cNvSpPr>
            <a:spLocks noGrp="1"/>
          </p:cNvSpPr>
          <p:nvPr>
            <p:ph type="subTitle" idx="1"/>
          </p:nvPr>
        </p:nvSpPr>
        <p:spPr>
          <a:xfrm>
            <a:off x="838200" y="3209780"/>
            <a:ext cx="6834221" cy="249299"/>
          </a:xfrm>
        </p:spPr>
        <p:txBody>
          <a:bodyPr vert="horz" wrap="square" lIns="0" tIns="0" rIns="0" bIns="0" rtlCol="0">
            <a:spAutoFit/>
          </a:bodyPr>
          <a:lstStyle>
            <a:lvl1pPr marL="0" indent="0">
              <a:buNone/>
              <a:defRPr lang="en-US" sz="1800" dirty="0">
                <a:solidFill>
                  <a:schemeClr val="bg1"/>
                </a:solidFill>
              </a:defRPr>
            </a:lvl1pPr>
          </a:lstStyle>
          <a:p>
            <a:pPr marL="228600" marR="0" lvl="0" indent="-228600" algn="l" defTabSz="685800" rtl="0" eaLnBrk="1" fontAlgn="auto" latinLnBrk="0" hangingPunct="1">
              <a:lnSpc>
                <a:spcPct val="90000"/>
              </a:lnSpc>
              <a:spcBef>
                <a:spcPts val="2000"/>
              </a:spcBef>
              <a:spcAft>
                <a:spcPts val="0"/>
              </a:spcAft>
              <a:buClr>
                <a:schemeClr val="tx2"/>
              </a:buClr>
              <a:buSzTx/>
              <a:tabLst/>
              <a:defRPr/>
            </a:pPr>
            <a:r>
              <a:rPr lang="en-US"/>
              <a:t>Click to edit Master subtitle style</a:t>
            </a:r>
          </a:p>
        </p:txBody>
      </p:sp>
      <p:sp>
        <p:nvSpPr>
          <p:cNvPr id="12" name="Title 1">
            <a:extLst>
              <a:ext uri="{FF2B5EF4-FFF2-40B4-BE49-F238E27FC236}">
                <a16:creationId xmlns:a16="http://schemas.microsoft.com/office/drawing/2014/main" id="{2FAD182E-A14E-6782-96C5-8A2858453234}"/>
              </a:ext>
            </a:extLst>
          </p:cNvPr>
          <p:cNvSpPr>
            <a:spLocks noGrp="1"/>
          </p:cNvSpPr>
          <p:nvPr>
            <p:ph type="title" hasCustomPrompt="1"/>
          </p:nvPr>
        </p:nvSpPr>
        <p:spPr>
          <a:xfrm>
            <a:off x="830516" y="2004620"/>
            <a:ext cx="6834220" cy="1108800"/>
          </a:xfrm>
        </p:spPr>
        <p:txBody>
          <a:bodyPr anchor="b"/>
          <a:lstStyle>
            <a:lvl1pPr>
              <a:lnSpc>
                <a:spcPct val="90000"/>
              </a:lnSpc>
              <a:defRPr sz="4000" b="1" i="0">
                <a:solidFill>
                  <a:schemeClr val="bg1"/>
                </a:solidFill>
                <a:latin typeface="+mj-lt"/>
              </a:defRPr>
            </a:lvl1pPr>
          </a:lstStyle>
          <a:p>
            <a:r>
              <a:rPr lang="en-US" dirty="0"/>
              <a:t>Session title can </a:t>
            </a:r>
            <a:br>
              <a:rPr lang="en-US" dirty="0"/>
            </a:br>
            <a:r>
              <a:rPr lang="en-US" dirty="0"/>
              <a:t>extend to two lines</a:t>
            </a:r>
          </a:p>
        </p:txBody>
      </p:sp>
      <p:sp>
        <p:nvSpPr>
          <p:cNvPr id="14" name="Presenter Name 3">
            <a:extLst>
              <a:ext uri="{FF2B5EF4-FFF2-40B4-BE49-F238E27FC236}">
                <a16:creationId xmlns:a16="http://schemas.microsoft.com/office/drawing/2014/main" id="{25F2E481-6BEA-07FF-D967-726B5E178C2D}"/>
              </a:ext>
            </a:extLst>
          </p:cNvPr>
          <p:cNvSpPr>
            <a:spLocks noGrp="1"/>
          </p:cNvSpPr>
          <p:nvPr>
            <p:ph type="body" sz="quarter" idx="11" hasCustomPrompt="1"/>
          </p:nvPr>
        </p:nvSpPr>
        <p:spPr>
          <a:xfrm>
            <a:off x="838200" y="3876793"/>
            <a:ext cx="3840482" cy="215444"/>
          </a:xfrm>
        </p:spPr>
        <p:txBody>
          <a:bodyPr wrap="square">
            <a:spAutoFit/>
          </a:bodyPr>
          <a:lstStyle>
            <a:lvl1pPr marL="0" indent="0">
              <a:buNone/>
              <a:defRPr sz="1400">
                <a:solidFill>
                  <a:schemeClr val="bg1"/>
                </a:solidFill>
              </a:defRPr>
            </a:lvl1pPr>
          </a:lstStyle>
          <a:p>
            <a:pPr lvl="0"/>
            <a:r>
              <a:rPr lang="en-US" dirty="0"/>
              <a:t>Presenter Name</a:t>
            </a:r>
          </a:p>
        </p:txBody>
      </p:sp>
      <p:sp>
        <p:nvSpPr>
          <p:cNvPr id="15" name="Presenter Info 4">
            <a:extLst>
              <a:ext uri="{FF2B5EF4-FFF2-40B4-BE49-F238E27FC236}">
                <a16:creationId xmlns:a16="http://schemas.microsoft.com/office/drawing/2014/main" id="{04B6F809-6342-1B55-1935-240B35250413}"/>
              </a:ext>
            </a:extLst>
          </p:cNvPr>
          <p:cNvSpPr>
            <a:spLocks noGrp="1"/>
          </p:cNvSpPr>
          <p:nvPr>
            <p:ph type="body" sz="quarter" idx="12" hasCustomPrompt="1"/>
          </p:nvPr>
        </p:nvSpPr>
        <p:spPr>
          <a:xfrm>
            <a:off x="838200" y="4089980"/>
            <a:ext cx="3840482" cy="169277"/>
          </a:xfrm>
        </p:spPr>
        <p:txBody>
          <a:bodyPr wrap="square">
            <a:spAutoFit/>
          </a:bodyPr>
          <a:lstStyle>
            <a:lvl1pPr marL="0" indent="0">
              <a:buNone/>
              <a:defRPr sz="1100">
                <a:solidFill>
                  <a:schemeClr val="bg1"/>
                </a:solidFill>
              </a:defRPr>
            </a:lvl1pPr>
          </a:lstStyle>
          <a:p>
            <a:pPr lvl="0"/>
            <a:r>
              <a:rPr lang="en-US" dirty="0"/>
              <a:t>Presenter Title | @</a:t>
            </a:r>
            <a:r>
              <a:rPr lang="en-US" dirty="0" err="1"/>
              <a:t>socialmedia</a:t>
            </a:r>
            <a:endParaRPr lang="en-US" dirty="0"/>
          </a:p>
        </p:txBody>
      </p:sp>
    </p:spTree>
    <p:extLst>
      <p:ext uri="{BB962C8B-B14F-4D97-AF65-F5344CB8AC3E}">
        <p14:creationId xmlns:p14="http://schemas.microsoft.com/office/powerpoint/2010/main" val="384468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3263201" y="365760"/>
            <a:ext cx="5513198" cy="398571"/>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3263201" y="779463"/>
            <a:ext cx="5513198" cy="246221"/>
          </a:xfrm>
        </p:spPr>
        <p:txBody>
          <a:bodyPr wrap="square" tIns="0">
            <a:spAutoFit/>
          </a:bodyPr>
          <a:lstStyle>
            <a:lvl1pPr marL="0" indent="0">
              <a:buNone/>
              <a:defRPr sz="1600"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3263201" y="1188720"/>
            <a:ext cx="5513198"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6343650" y="4857750"/>
            <a:ext cx="2614613" cy="152400"/>
          </a:xfrm>
        </p:spPr>
        <p:txBody>
          <a:bodyPr/>
          <a:lstStyle/>
          <a:p>
            <a:endParaRPr lang="en-US" dirty="0"/>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0" y="0"/>
            <a:ext cx="2986087" cy="5143500"/>
          </a:xfrm>
          <a:solidFill>
            <a:schemeClr val="bg2"/>
          </a:solidFill>
        </p:spPr>
        <p:txBody>
          <a:bodyPr anchor="ctr"/>
          <a:lstStyle>
            <a:lvl1pPr marL="0" indent="0" algn="ctr">
              <a:buNone/>
              <a:defRPr/>
            </a:lvl1pPr>
          </a:lstStyle>
          <a:p>
            <a:r>
              <a:rPr lang="en-US"/>
              <a:t>Click icon to add picture</a:t>
            </a:r>
            <a:endParaRPr lang="en-US" dirty="0"/>
          </a:p>
        </p:txBody>
      </p:sp>
      <p:sp>
        <p:nvSpPr>
          <p:cNvPr id="7" name="Source Placeholder 4">
            <a:extLst>
              <a:ext uri="{FF2B5EF4-FFF2-40B4-BE49-F238E27FC236}">
                <a16:creationId xmlns:a16="http://schemas.microsoft.com/office/drawing/2014/main" id="{617AD190-312C-45D8-834D-5D18559F69F3}"/>
              </a:ext>
              <a:ext uri="{C183D7F6-B498-43B3-948B-1728B52AA6E4}">
                <adec:decorative xmlns:adec="http://schemas.microsoft.com/office/drawing/2017/decorative" val="1"/>
              </a:ext>
            </a:extLst>
          </p:cNvPr>
          <p:cNvSpPr>
            <a:spLocks noGrp="1"/>
          </p:cNvSpPr>
          <p:nvPr>
            <p:ph type="body" sz="quarter" idx="12" hasCustomPrompt="1"/>
          </p:nvPr>
        </p:nvSpPr>
        <p:spPr>
          <a:xfrm>
            <a:off x="183357" y="4917817"/>
            <a:ext cx="2613818" cy="92333"/>
          </a:xfrm>
        </p:spPr>
        <p:txBody>
          <a:bodyPr wrap="square" lIns="0" tIns="0" rIns="0" bIns="0" anchor="b">
            <a:spAutoFit/>
          </a:bodyPr>
          <a:lstStyle>
            <a:lvl1pPr marL="0" indent="0">
              <a:buNone/>
              <a:defRPr sz="6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1487698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userDrawn="1">
          <p15:clr>
            <a:srgbClr val="FDE53C"/>
          </p15:clr>
        </p15:guide>
        <p15:guide id="4" pos="2796" userDrawn="1">
          <p15:clr>
            <a:srgbClr val="FDE53C"/>
          </p15:clr>
        </p15:guide>
        <p15:guide id="5" pos="2963" userDrawn="1">
          <p15:clr>
            <a:srgbClr val="FDE53C"/>
          </p15:clr>
        </p15:guide>
        <p15:guide id="6" pos="4245" userDrawn="1">
          <p15:clr>
            <a:srgbClr val="FDE53C"/>
          </p15:clr>
        </p15:guide>
        <p15:guide id="12" pos="1967" userDrawn="1">
          <p15:clr>
            <a:srgbClr val="5ACBF0"/>
          </p15:clr>
        </p15:guide>
        <p15:guide id="16" pos="3792" userDrawn="1">
          <p15:clr>
            <a:srgbClr val="5ACBF0"/>
          </p15:clr>
        </p15:guide>
        <p15:guide id="19" pos="1880" userDrawn="1">
          <p15:clr>
            <a:srgbClr val="5ACBF0"/>
          </p15:clr>
        </p15:guide>
        <p15:guide id="20" pos="2054" userDrawn="1">
          <p15:clr>
            <a:srgbClr val="5ACBF0"/>
          </p15:clr>
        </p15:guide>
        <p15:guide id="21" pos="3879" userDrawn="1">
          <p15:clr>
            <a:srgbClr val="5ACBF0"/>
          </p15:clr>
        </p15:guide>
        <p15:guide id="22" pos="3705" userDrawn="1">
          <p15:clr>
            <a:srgbClr val="5ACBF0"/>
          </p15:clr>
        </p15:guide>
        <p15:guide id="23" pos="1599" userDrawn="1">
          <p15:clr>
            <a:srgbClr val="FDE53C"/>
          </p15:clr>
        </p15:guide>
        <p15:guide id="24" pos="1425" userDrawn="1">
          <p15:clr>
            <a:srgbClr val="FDE53C"/>
          </p15:clr>
        </p15:guide>
        <p15:guide id="25" pos="4334" userDrawn="1">
          <p15:clr>
            <a:srgbClr val="FDE53C"/>
          </p15:clr>
        </p15:guide>
        <p15:guide id="26" pos="4160" userDrawn="1">
          <p15:clr>
            <a:srgbClr val="FDE53C"/>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alf Image Lef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4703763" y="365760"/>
            <a:ext cx="4072636" cy="398571"/>
          </a:xfrm>
        </p:spPr>
        <p:txBody>
          <a:bodyPr/>
          <a:lstStyle>
            <a:lvl1pPr>
              <a:defRPr b="1" i="0">
                <a:latin typeface="Artifakt LegendOfc" panose="020B0504020101020102" pitchFamily="34" charset="77"/>
              </a:defRPr>
            </a:lvl1pPr>
          </a:lstStyle>
          <a:p>
            <a:r>
              <a:rPr lang="en-US"/>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703763" y="779463"/>
            <a:ext cx="4072636" cy="246221"/>
          </a:xfrm>
        </p:spPr>
        <p:txBody>
          <a:bodyPr wrap="square" tIns="0">
            <a:spAutoFit/>
          </a:bodyPr>
          <a:lstStyle>
            <a:lvl1pPr marL="0" indent="0">
              <a:buNone/>
              <a:defRPr sz="1600"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703763" y="1188720"/>
            <a:ext cx="4072636"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6343650" y="4857750"/>
            <a:ext cx="2614613" cy="152400"/>
          </a:xfrm>
        </p:spPr>
        <p:txBody>
          <a:bodyPr/>
          <a:lstStyle/>
          <a:p>
            <a:endParaRPr lang="en-US" dirty="0"/>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0" y="0"/>
            <a:ext cx="4438650" cy="5143500"/>
          </a:xfrm>
          <a:solidFill>
            <a:schemeClr val="bg2"/>
          </a:solidFill>
        </p:spPr>
        <p:txBody>
          <a:bodyPr anchor="ctr"/>
          <a:lstStyle>
            <a:lvl1pPr marL="0" indent="0" algn="ctr">
              <a:buNone/>
              <a:defRPr/>
            </a:lvl1pPr>
          </a:lstStyle>
          <a:p>
            <a:r>
              <a:rPr lang="en-US"/>
              <a:t>Click icon to add picture</a:t>
            </a:r>
            <a:endParaRPr lang="en-US" dirty="0"/>
          </a:p>
        </p:txBody>
      </p:sp>
      <p:sp>
        <p:nvSpPr>
          <p:cNvPr id="7" name="Source Placeholder 4">
            <a:extLst>
              <a:ext uri="{FF2B5EF4-FFF2-40B4-BE49-F238E27FC236}">
                <a16:creationId xmlns:a16="http://schemas.microsoft.com/office/drawing/2014/main" id="{803CCB9C-C9A3-4C9E-920F-07EC1B812B9B}"/>
              </a:ext>
              <a:ext uri="{C183D7F6-B498-43B3-948B-1728B52AA6E4}">
                <adec:decorative xmlns:adec="http://schemas.microsoft.com/office/drawing/2017/decorative" val="1"/>
              </a:ext>
            </a:extLst>
          </p:cNvPr>
          <p:cNvSpPr>
            <a:spLocks noGrp="1"/>
          </p:cNvSpPr>
          <p:nvPr>
            <p:ph type="body" sz="quarter" idx="12" hasCustomPrompt="1"/>
          </p:nvPr>
        </p:nvSpPr>
        <p:spPr>
          <a:xfrm>
            <a:off x="183357" y="4917817"/>
            <a:ext cx="4071144" cy="92333"/>
          </a:xfrm>
        </p:spPr>
        <p:txBody>
          <a:bodyPr wrap="square" lIns="0" tIns="0" rIns="0" bIns="0" anchor="b">
            <a:spAutoFit/>
          </a:bodyPr>
          <a:lstStyle>
            <a:lvl1pPr marL="0" indent="0">
              <a:buNone/>
              <a:defRPr sz="6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1413242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userDrawn="1">
          <p15:clr>
            <a:srgbClr val="FDE53C"/>
          </p15:clr>
        </p15:guide>
        <p15:guide id="4" pos="2796" userDrawn="1">
          <p15:clr>
            <a:srgbClr val="FDE53C"/>
          </p15:clr>
        </p15:guide>
        <p15:guide id="5" pos="2963" userDrawn="1">
          <p15:clr>
            <a:srgbClr val="FDE53C"/>
          </p15:clr>
        </p15:guide>
        <p15:guide id="6" pos="4245" userDrawn="1">
          <p15:clr>
            <a:srgbClr val="FDE53C"/>
          </p15:clr>
        </p15:guide>
        <p15:guide id="12" pos="1967" userDrawn="1">
          <p15:clr>
            <a:srgbClr val="5ACBF0"/>
          </p15:clr>
        </p15:guide>
        <p15:guide id="16" pos="3792" userDrawn="1">
          <p15:clr>
            <a:srgbClr val="5ACBF0"/>
          </p15:clr>
        </p15:guide>
        <p15:guide id="19" pos="1880" userDrawn="1">
          <p15:clr>
            <a:srgbClr val="5ACBF0"/>
          </p15:clr>
        </p15:guide>
        <p15:guide id="20" pos="2054" userDrawn="1">
          <p15:clr>
            <a:srgbClr val="5ACBF0"/>
          </p15:clr>
        </p15:guide>
        <p15:guide id="21" pos="3879" userDrawn="1">
          <p15:clr>
            <a:srgbClr val="5ACBF0"/>
          </p15:clr>
        </p15:guide>
        <p15:guide id="22" pos="3705" userDrawn="1">
          <p15:clr>
            <a:srgbClr val="5ACBF0"/>
          </p15:clr>
        </p15:guide>
        <p15:guide id="23" pos="1599" userDrawn="1">
          <p15:clr>
            <a:srgbClr val="FDE53C"/>
          </p15:clr>
        </p15:guide>
        <p15:guide id="24" pos="1425" userDrawn="1">
          <p15:clr>
            <a:srgbClr val="FDE53C"/>
          </p15:clr>
        </p15:guide>
        <p15:guide id="25" pos="4334" userDrawn="1">
          <p15:clr>
            <a:srgbClr val="FDE53C"/>
          </p15:clr>
        </p15:guide>
        <p15:guide id="26" pos="4160" userDrawn="1">
          <p15:clr>
            <a:srgbClr val="FDE53C"/>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W Half">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114E864-FC08-4CE9-9CF7-93596052A70B}"/>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368490" y="365760"/>
            <a:ext cx="3835210" cy="313163"/>
          </a:xfrm>
        </p:spPr>
        <p:txBody>
          <a:bodyPr/>
          <a:lstStyle>
            <a:lvl1pPr>
              <a:defRPr sz="2200" b="1" i="0">
                <a:latin typeface="+mj-lt"/>
              </a:defRPr>
            </a:lvl1p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368490" y="1188720"/>
            <a:ext cx="3835210"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3AB4C02E-8D38-49A2-8468-4C52ACE25582}"/>
              </a:ext>
            </a:extLst>
          </p:cNvPr>
          <p:cNvSpPr>
            <a:spLocks noGrp="1"/>
          </p:cNvSpPr>
          <p:nvPr>
            <p:ph type="body" sz="quarter" idx="12" hasCustomPrompt="1"/>
          </p:nvPr>
        </p:nvSpPr>
        <p:spPr>
          <a:xfrm>
            <a:off x="4940300" y="365760"/>
            <a:ext cx="3835400" cy="313163"/>
          </a:xfrm>
        </p:spPr>
        <p:txBody>
          <a:bodyPr vert="horz" wrap="square" lIns="0" tIns="0" rIns="0" bIns="0" rtlCol="0" anchor="t" anchorCtr="0">
            <a:spAutoFit/>
          </a:bodyPr>
          <a:lstStyle>
            <a:lvl1pPr marL="0" indent="0">
              <a:buNone/>
              <a:defRPr lang="en-US" sz="2200" b="1" i="0" dirty="0" smtClean="0">
                <a:solidFill>
                  <a:schemeClr val="bg1"/>
                </a:solidFill>
                <a:latin typeface="+mj-lt"/>
                <a:ea typeface="+mj-ea"/>
                <a:cs typeface="+mj-cs"/>
              </a:defRPr>
            </a:lvl1pPr>
            <a:lvl2pPr>
              <a:defRPr lang="en-US" sz="1800" dirty="0" smtClean="0"/>
            </a:lvl2pPr>
            <a:lvl3pPr>
              <a:defRPr lang="en-US" sz="1800" dirty="0" smtClean="0"/>
            </a:lvl3pPr>
            <a:lvl4pPr>
              <a:defRPr lang="en-US" sz="1800" dirty="0" smtClean="0"/>
            </a:lvl4pPr>
            <a:lvl5pPr>
              <a:defRPr lang="en-US" sz="1800" dirty="0"/>
            </a:lvl5pPr>
          </a:lstStyle>
          <a:p>
            <a:pPr marL="114300" lvl="0" indent="-342900">
              <a:lnSpc>
                <a:spcPct val="90000"/>
              </a:lnSpc>
              <a:spcBef>
                <a:spcPct val="0"/>
              </a:spcBef>
            </a:pPr>
            <a:r>
              <a:rPr lang="en-US" dirty="0"/>
              <a:t>Click to add title</a:t>
            </a:r>
          </a:p>
        </p:txBody>
      </p:sp>
      <p:sp>
        <p:nvSpPr>
          <p:cNvPr id="7" name="Content Placeholder 2">
            <a:extLst>
              <a:ext uri="{FF2B5EF4-FFF2-40B4-BE49-F238E27FC236}">
                <a16:creationId xmlns:a16="http://schemas.microsoft.com/office/drawing/2014/main" id="{B02560BD-FF7E-43D5-95BA-1D2D492F2E93}"/>
              </a:ext>
            </a:extLst>
          </p:cNvPr>
          <p:cNvSpPr>
            <a:spLocks noGrp="1"/>
          </p:cNvSpPr>
          <p:nvPr>
            <p:ph idx="11"/>
          </p:nvPr>
        </p:nvSpPr>
        <p:spPr>
          <a:xfrm>
            <a:off x="4940302" y="1188720"/>
            <a:ext cx="3835398" cy="358902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a:xfrm>
            <a:off x="4703763" y="4857750"/>
            <a:ext cx="4254500" cy="152400"/>
          </a:xfrm>
        </p:spPr>
        <p:txBody>
          <a:bodyPr/>
          <a:lstStyle/>
          <a:p>
            <a:endParaRPr lang="en-US" dirty="0"/>
          </a:p>
        </p:txBody>
      </p:sp>
    </p:spTree>
    <p:extLst>
      <p:ext uri="{BB962C8B-B14F-4D97-AF65-F5344CB8AC3E}">
        <p14:creationId xmlns:p14="http://schemas.microsoft.com/office/powerpoint/2010/main" val="35155211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userDrawn="1">
          <p15:clr>
            <a:srgbClr val="FDE53C"/>
          </p15:clr>
        </p15:guide>
        <p15:guide id="4" pos="2796" userDrawn="1">
          <p15:clr>
            <a:srgbClr val="FDE53C"/>
          </p15:clr>
        </p15:guide>
        <p15:guide id="5" pos="2963" userDrawn="1">
          <p15:clr>
            <a:srgbClr val="FDE53C"/>
          </p15:clr>
        </p15:guide>
        <p15:guide id="6" pos="4245" userDrawn="1">
          <p15:clr>
            <a:srgbClr val="FDE53C"/>
          </p15:clr>
        </p15:guide>
        <p15:guide id="12" pos="1967" userDrawn="1">
          <p15:clr>
            <a:srgbClr val="5ACBF0"/>
          </p15:clr>
        </p15:guide>
        <p15:guide id="16" pos="3792" userDrawn="1">
          <p15:clr>
            <a:srgbClr val="5ACBF0"/>
          </p15:clr>
        </p15:guide>
        <p15:guide id="19" pos="1880" userDrawn="1">
          <p15:clr>
            <a:srgbClr val="5ACBF0"/>
          </p15:clr>
        </p15:guide>
        <p15:guide id="20" pos="2054" userDrawn="1">
          <p15:clr>
            <a:srgbClr val="5ACBF0"/>
          </p15:clr>
        </p15:guide>
        <p15:guide id="21" pos="3879" userDrawn="1">
          <p15:clr>
            <a:srgbClr val="5ACBF0"/>
          </p15:clr>
        </p15:guide>
        <p15:guide id="22" pos="3705" userDrawn="1">
          <p15:clr>
            <a:srgbClr val="5ACBF0"/>
          </p15:clr>
        </p15:guide>
        <p15:guide id="23" pos="1599" userDrawn="1">
          <p15:clr>
            <a:srgbClr val="FDE53C"/>
          </p15:clr>
        </p15:guide>
        <p15:guide id="24" pos="1425" userDrawn="1">
          <p15:clr>
            <a:srgbClr val="FDE53C"/>
          </p15:clr>
        </p15:guide>
        <p15:guide id="25" pos="4334" userDrawn="1">
          <p15:clr>
            <a:srgbClr val="FDE53C"/>
          </p15:clr>
        </p15:guide>
        <p15:guide id="26" pos="4160" userDrawn="1">
          <p15:clr>
            <a:srgbClr val="FDE53C"/>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endParaRPr lang="en-US" dirty="0"/>
          </a:p>
        </p:txBody>
      </p:sp>
      <p:sp>
        <p:nvSpPr>
          <p:cNvPr id="3" name="Title 2">
            <a:extLst>
              <a:ext uri="{FF2B5EF4-FFF2-40B4-BE49-F238E27FC236}">
                <a16:creationId xmlns:a16="http://schemas.microsoft.com/office/drawing/2014/main" id="{75E2212D-572D-48C4-8896-AB4425DE90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4410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userDrawn="1">
          <p15:clr>
            <a:srgbClr val="FDE53C"/>
          </p15:clr>
        </p15:guide>
        <p15:guide id="4" pos="2796" userDrawn="1">
          <p15:clr>
            <a:srgbClr val="FDE53C"/>
          </p15:clr>
        </p15:guide>
        <p15:guide id="5" pos="2963" userDrawn="1">
          <p15:clr>
            <a:srgbClr val="FDE53C"/>
          </p15:clr>
        </p15:guide>
        <p15:guide id="6" pos="4245" userDrawn="1">
          <p15:clr>
            <a:srgbClr val="FDE53C"/>
          </p15:clr>
        </p15:guide>
        <p15:guide id="12" pos="1967" userDrawn="1">
          <p15:clr>
            <a:srgbClr val="5ACBF0"/>
          </p15:clr>
        </p15:guide>
        <p15:guide id="16" pos="3792" userDrawn="1">
          <p15:clr>
            <a:srgbClr val="5ACBF0"/>
          </p15:clr>
        </p15:guide>
        <p15:guide id="19" pos="1880" userDrawn="1">
          <p15:clr>
            <a:srgbClr val="5ACBF0"/>
          </p15:clr>
        </p15:guide>
        <p15:guide id="20" pos="2054" userDrawn="1">
          <p15:clr>
            <a:srgbClr val="5ACBF0"/>
          </p15:clr>
        </p15:guide>
        <p15:guide id="21" pos="3879" userDrawn="1">
          <p15:clr>
            <a:srgbClr val="5ACBF0"/>
          </p15:clr>
        </p15:guide>
        <p15:guide id="22" pos="3705" userDrawn="1">
          <p15:clr>
            <a:srgbClr val="5ACBF0"/>
          </p15:clr>
        </p15:guide>
        <p15:guide id="23" pos="1599" userDrawn="1">
          <p15:clr>
            <a:srgbClr val="FDE53C"/>
          </p15:clr>
        </p15:guide>
        <p15:guide id="24" pos="1425" userDrawn="1">
          <p15:clr>
            <a:srgbClr val="FDE53C"/>
          </p15:clr>
        </p15:guide>
        <p15:guide id="25" pos="4334" userDrawn="1">
          <p15:clr>
            <a:srgbClr val="FDE53C"/>
          </p15:clr>
        </p15:guide>
        <p15:guide id="26" pos="4160" userDrawn="1">
          <p15:clr>
            <a:srgbClr val="FDE53C"/>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0E09302-A0C4-445D-BF16-53CD11E35311}"/>
              </a:ext>
            </a:extLst>
          </p:cNvPr>
          <p:cNvSpPr>
            <a:spLocks noGrp="1"/>
          </p:cNvSpPr>
          <p:nvPr>
            <p:ph type="body" sz="quarter" idx="13" hasCustomPrompt="1"/>
          </p:nvPr>
        </p:nvSpPr>
        <p:spPr>
          <a:xfrm>
            <a:off x="368490" y="779463"/>
            <a:ext cx="8407020" cy="246221"/>
          </a:xfrm>
        </p:spPr>
        <p:txBody>
          <a:bodyPr wrap="square" tIns="0">
            <a:spAutoFit/>
          </a:bodyPr>
          <a:lstStyle>
            <a:lvl1pPr marL="0" indent="0">
              <a:buNone/>
              <a:defRPr sz="1600" b="1"/>
            </a:lvl1pPr>
          </a:lstStyle>
          <a:p>
            <a:pPr lvl="0"/>
            <a:r>
              <a:rPr lang="en-US"/>
              <a:t>Subtitle if needed</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endParaRPr lang="en-US" dirty="0"/>
          </a:p>
        </p:txBody>
      </p:sp>
      <p:sp>
        <p:nvSpPr>
          <p:cNvPr id="3" name="Title 2">
            <a:extLst>
              <a:ext uri="{FF2B5EF4-FFF2-40B4-BE49-F238E27FC236}">
                <a16:creationId xmlns:a16="http://schemas.microsoft.com/office/drawing/2014/main" id="{FBC88C4B-31DE-44A5-9F69-535D0E21C144}"/>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625344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userDrawn="1">
          <p15:clr>
            <a:srgbClr val="FDE53C"/>
          </p15:clr>
        </p15:guide>
        <p15:guide id="4" pos="2796" userDrawn="1">
          <p15:clr>
            <a:srgbClr val="FDE53C"/>
          </p15:clr>
        </p15:guide>
        <p15:guide id="5" pos="2963" userDrawn="1">
          <p15:clr>
            <a:srgbClr val="FDE53C"/>
          </p15:clr>
        </p15:guide>
        <p15:guide id="6" pos="4245" userDrawn="1">
          <p15:clr>
            <a:srgbClr val="FDE53C"/>
          </p15:clr>
        </p15:guide>
        <p15:guide id="12" pos="1967" userDrawn="1">
          <p15:clr>
            <a:srgbClr val="5ACBF0"/>
          </p15:clr>
        </p15:guide>
        <p15:guide id="16" pos="3792" userDrawn="1">
          <p15:clr>
            <a:srgbClr val="5ACBF0"/>
          </p15:clr>
        </p15:guide>
        <p15:guide id="19" pos="1880" userDrawn="1">
          <p15:clr>
            <a:srgbClr val="5ACBF0"/>
          </p15:clr>
        </p15:guide>
        <p15:guide id="20" pos="2054" userDrawn="1">
          <p15:clr>
            <a:srgbClr val="5ACBF0"/>
          </p15:clr>
        </p15:guide>
        <p15:guide id="21" pos="3879" userDrawn="1">
          <p15:clr>
            <a:srgbClr val="5ACBF0"/>
          </p15:clr>
        </p15:guide>
        <p15:guide id="22" pos="3705" userDrawn="1">
          <p15:clr>
            <a:srgbClr val="5ACBF0"/>
          </p15:clr>
        </p15:guide>
        <p15:guide id="23" pos="1599" userDrawn="1">
          <p15:clr>
            <a:srgbClr val="FDE53C"/>
          </p15:clr>
        </p15:guide>
        <p15:guide id="24" pos="1425" userDrawn="1">
          <p15:clr>
            <a:srgbClr val="FDE53C"/>
          </p15:clr>
        </p15:guide>
        <p15:guide id="25" pos="4334" userDrawn="1">
          <p15:clr>
            <a:srgbClr val="FDE53C"/>
          </p15:clr>
        </p15:guide>
        <p15:guide id="26" pos="4160" userDrawn="1">
          <p15:clr>
            <a:srgbClr val="FDE53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wor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9D21-9EC6-4E91-B725-D201834437F1}"/>
              </a:ext>
            </a:extLst>
          </p:cNvPr>
          <p:cNvSpPr>
            <a:spLocks noGrp="1"/>
          </p:cNvSpPr>
          <p:nvPr>
            <p:ph type="title" hasCustomPrompt="1"/>
          </p:nvPr>
        </p:nvSpPr>
        <p:spPr>
          <a:xfrm>
            <a:off x="366713" y="857503"/>
            <a:ext cx="8410574" cy="3432395"/>
          </a:xfrm>
        </p:spPr>
        <p:txBody>
          <a:bodyPr anchor="ctr">
            <a:normAutofit/>
          </a:bodyPr>
          <a:lstStyle>
            <a:lvl1pPr algn="ctr">
              <a:defRPr sz="6600" b="1" i="0">
                <a:latin typeface="+mj-lt"/>
              </a:defRPr>
            </a:lvl1pPr>
          </a:lstStyle>
          <a:p>
            <a:r>
              <a:rPr lang="en-US"/>
              <a:t>Keyword slide</a:t>
            </a:r>
          </a:p>
        </p:txBody>
      </p:sp>
      <p:sp>
        <p:nvSpPr>
          <p:cNvPr id="3" name="Footer Placeholder 2">
            <a:extLst>
              <a:ext uri="{FF2B5EF4-FFF2-40B4-BE49-F238E27FC236}">
                <a16:creationId xmlns:a16="http://schemas.microsoft.com/office/drawing/2014/main" id="{110A85E0-C1EB-4136-9620-760F1EBE9B39}"/>
              </a:ext>
              <a:ext uri="{C183D7F6-B498-43B3-948B-1728B52AA6E4}">
                <adec:decorative xmlns:adec="http://schemas.microsoft.com/office/drawing/2017/decorative" val="1"/>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0578496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eyword Slide (Dar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9D21-9EC6-4E91-B725-D201834437F1}"/>
              </a:ext>
            </a:extLst>
          </p:cNvPr>
          <p:cNvSpPr>
            <a:spLocks noGrp="1"/>
          </p:cNvSpPr>
          <p:nvPr>
            <p:ph type="title" hasCustomPrompt="1"/>
          </p:nvPr>
        </p:nvSpPr>
        <p:spPr>
          <a:xfrm>
            <a:off x="366713" y="857503"/>
            <a:ext cx="8410574" cy="3432395"/>
          </a:xfrm>
        </p:spPr>
        <p:txBody>
          <a:bodyPr anchor="ctr">
            <a:normAutofit/>
          </a:bodyPr>
          <a:lstStyle>
            <a:lvl1pPr algn="ctr">
              <a:defRPr sz="6600" b="1" i="0">
                <a:solidFill>
                  <a:schemeClr val="bg1"/>
                </a:solidFill>
                <a:latin typeface="+mj-lt"/>
              </a:defRPr>
            </a:lvl1pPr>
          </a:lstStyle>
          <a:p>
            <a:r>
              <a:rPr lang="en-US"/>
              <a:t>Keyword slide</a:t>
            </a:r>
          </a:p>
        </p:txBody>
      </p:sp>
      <p:sp>
        <p:nvSpPr>
          <p:cNvPr id="3" name="Footer Placeholder 2">
            <a:extLst>
              <a:ext uri="{FF2B5EF4-FFF2-40B4-BE49-F238E27FC236}">
                <a16:creationId xmlns:a16="http://schemas.microsoft.com/office/drawing/2014/main" id="{110A85E0-C1EB-4136-9620-760F1EBE9B39}"/>
              </a:ext>
              <a:ext uri="{C183D7F6-B498-43B3-948B-1728B52AA6E4}">
                <adec:decorative xmlns:adec="http://schemas.microsoft.com/office/drawing/2017/decorative" val="1"/>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323183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Keyword Slide">
    <p:spTree>
      <p:nvGrpSpPr>
        <p:cNvPr id="1" name=""/>
        <p:cNvGrpSpPr/>
        <p:nvPr/>
      </p:nvGrpSpPr>
      <p:grpSpPr>
        <a:xfrm>
          <a:off x="0" y="0"/>
          <a:ext cx="0" cy="0"/>
          <a:chOff x="0" y="0"/>
          <a:chExt cx="0" cy="0"/>
        </a:xfrm>
      </p:grpSpPr>
      <p:sp>
        <p:nvSpPr>
          <p:cNvPr id="4" name="Picture Placeholder 1">
            <a:extLst>
              <a:ext uri="{FF2B5EF4-FFF2-40B4-BE49-F238E27FC236}">
                <a16:creationId xmlns:a16="http://schemas.microsoft.com/office/drawing/2014/main" id="{60E83C5A-875F-4159-917A-339BF5530BAB}"/>
              </a:ext>
              <a:ext uri="{C183D7F6-B498-43B3-948B-1728B52AA6E4}">
                <adec:decorative xmlns:adec="http://schemas.microsoft.com/office/drawing/2017/decorative" val="1"/>
              </a:ext>
            </a:extLst>
          </p:cNvPr>
          <p:cNvSpPr>
            <a:spLocks noGrp="1"/>
          </p:cNvSpPr>
          <p:nvPr>
            <p:ph type="pic" sz="quarter" idx="11"/>
          </p:nvPr>
        </p:nvSpPr>
        <p:spPr>
          <a:xfrm>
            <a:off x="0" y="0"/>
            <a:ext cx="9144000" cy="5143500"/>
          </a:xfrm>
          <a:solidFill>
            <a:schemeClr val="bg1">
              <a:lumMod val="85000"/>
            </a:schemeClr>
          </a:solidFill>
        </p:spPr>
        <p:txBody>
          <a:bodyPr/>
          <a:lstStyle/>
          <a:p>
            <a:r>
              <a:rPr lang="en-US"/>
              <a:t>Click icon to add picture</a:t>
            </a:r>
            <a:endParaRPr lang="en-US" dirty="0"/>
          </a:p>
        </p:txBody>
      </p:sp>
      <p:sp>
        <p:nvSpPr>
          <p:cNvPr id="6" name="Source Placeholder 4">
            <a:extLst>
              <a:ext uri="{FF2B5EF4-FFF2-40B4-BE49-F238E27FC236}">
                <a16:creationId xmlns:a16="http://schemas.microsoft.com/office/drawing/2014/main" id="{0DDDDE4F-B6C4-4C26-8174-4A2FA73F6525}"/>
              </a:ext>
              <a:ext uri="{C183D7F6-B498-43B3-948B-1728B52AA6E4}">
                <adec:decorative xmlns:adec="http://schemas.microsoft.com/office/drawing/2017/decorative" val="1"/>
              </a:ext>
            </a:extLst>
          </p:cNvPr>
          <p:cNvSpPr>
            <a:spLocks noGrp="1"/>
          </p:cNvSpPr>
          <p:nvPr>
            <p:ph type="body" sz="quarter" idx="14" hasCustomPrompt="1"/>
          </p:nvPr>
        </p:nvSpPr>
        <p:spPr>
          <a:xfrm>
            <a:off x="186590" y="4917817"/>
            <a:ext cx="4385410" cy="92333"/>
          </a:xfrm>
        </p:spPr>
        <p:txBody>
          <a:bodyPr wrap="square" lIns="0" tIns="0" rIns="0" bIns="0" anchor="b">
            <a:spAutoFit/>
          </a:bodyPr>
          <a:lstStyle>
            <a:lvl1pPr marL="0" indent="0" algn="l">
              <a:buNone/>
              <a:defRPr sz="600">
                <a:solidFill>
                  <a:schemeClr val="bg1">
                    <a:lumMod val="50000"/>
                  </a:schemeClr>
                </a:solidFill>
              </a:defRPr>
            </a:lvl1pPr>
            <a:lvl5pPr>
              <a:defRPr/>
            </a:lvl5pPr>
          </a:lstStyle>
          <a:p>
            <a:pPr lvl="0"/>
            <a:r>
              <a:rPr lang="en-US"/>
              <a:t>Image credit </a:t>
            </a:r>
          </a:p>
        </p:txBody>
      </p:sp>
      <p:sp>
        <p:nvSpPr>
          <p:cNvPr id="5" name="Rectangle 4">
            <a:extLst>
              <a:ext uri="{FF2B5EF4-FFF2-40B4-BE49-F238E27FC236}">
                <a16:creationId xmlns:a16="http://schemas.microsoft.com/office/drawing/2014/main" id="{666CFDC1-F1AA-4A2E-BE26-5875041CD7E8}"/>
              </a:ext>
              <a:ext uri="{C183D7F6-B498-43B3-948B-1728B52AA6E4}">
                <adec:decorative xmlns:adec="http://schemas.microsoft.com/office/drawing/2017/decorative" val="1"/>
              </a:ext>
            </a:extLst>
          </p:cNvPr>
          <p:cNvSpPr/>
          <p:nvPr userDrawn="1"/>
        </p:nvSpPr>
        <p:spPr>
          <a:xfrm>
            <a:off x="0" y="0"/>
            <a:ext cx="9144000" cy="51435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 name="Title 1">
            <a:extLst>
              <a:ext uri="{FF2B5EF4-FFF2-40B4-BE49-F238E27FC236}">
                <a16:creationId xmlns:a16="http://schemas.microsoft.com/office/drawing/2014/main" id="{74029D21-9EC6-4E91-B725-D201834437F1}"/>
              </a:ext>
            </a:extLst>
          </p:cNvPr>
          <p:cNvSpPr>
            <a:spLocks noGrp="1"/>
          </p:cNvSpPr>
          <p:nvPr>
            <p:ph type="title" hasCustomPrompt="1"/>
          </p:nvPr>
        </p:nvSpPr>
        <p:spPr>
          <a:xfrm>
            <a:off x="366713" y="857503"/>
            <a:ext cx="8410574" cy="3432395"/>
          </a:xfrm>
        </p:spPr>
        <p:txBody>
          <a:bodyPr anchor="ctr">
            <a:normAutofit/>
          </a:bodyPr>
          <a:lstStyle>
            <a:lvl1pPr algn="ctr">
              <a:defRPr sz="6600" b="1" i="0">
                <a:latin typeface="+mj-lt"/>
              </a:defRPr>
            </a:lvl1pPr>
          </a:lstStyle>
          <a:p>
            <a:r>
              <a:rPr lang="en-US"/>
              <a:t>Image keyword slide</a:t>
            </a:r>
          </a:p>
        </p:txBody>
      </p:sp>
      <p:sp>
        <p:nvSpPr>
          <p:cNvPr id="3" name="Footer Placeholder 2">
            <a:extLst>
              <a:ext uri="{FF2B5EF4-FFF2-40B4-BE49-F238E27FC236}">
                <a16:creationId xmlns:a16="http://schemas.microsoft.com/office/drawing/2014/main" id="{110A85E0-C1EB-4136-9620-760F1EBE9B39}"/>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endParaRPr lang="en-US" dirty="0"/>
          </a:p>
        </p:txBody>
      </p:sp>
    </p:spTree>
    <p:extLst>
      <p:ext uri="{BB962C8B-B14F-4D97-AF65-F5344CB8AC3E}">
        <p14:creationId xmlns:p14="http://schemas.microsoft.com/office/powerpoint/2010/main" val="1013929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us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072DD8-2E73-424E-81C4-B08A8577731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5143500"/>
          </a:xfrm>
          <a:prstGeom prst="rect">
            <a:avLst/>
          </a:prstGeom>
        </p:spPr>
      </p:pic>
      <p:sp>
        <p:nvSpPr>
          <p:cNvPr id="2" name="Title 1">
            <a:extLst>
              <a:ext uri="{FF2B5EF4-FFF2-40B4-BE49-F238E27FC236}">
                <a16:creationId xmlns:a16="http://schemas.microsoft.com/office/drawing/2014/main" id="{74029D21-9EC6-4E91-B725-D201834437F1}"/>
              </a:ext>
            </a:extLst>
          </p:cNvPr>
          <p:cNvSpPr>
            <a:spLocks noGrp="1"/>
          </p:cNvSpPr>
          <p:nvPr>
            <p:ph type="title" hasCustomPrompt="1"/>
          </p:nvPr>
        </p:nvSpPr>
        <p:spPr>
          <a:xfrm>
            <a:off x="366713" y="857503"/>
            <a:ext cx="8410574" cy="3432395"/>
          </a:xfrm>
        </p:spPr>
        <p:txBody>
          <a:bodyPr anchor="ctr">
            <a:normAutofit/>
          </a:bodyPr>
          <a:lstStyle>
            <a:lvl1pPr algn="ctr">
              <a:defRPr sz="6600" b="1" i="0">
                <a:latin typeface="+mj-lt"/>
              </a:defRPr>
            </a:lvl1pPr>
          </a:lstStyle>
          <a:p>
            <a:r>
              <a:rPr lang="en-US"/>
              <a:t>Pause slide</a:t>
            </a:r>
          </a:p>
        </p:txBody>
      </p:sp>
      <p:sp>
        <p:nvSpPr>
          <p:cNvPr id="3" name="Footer Placeholder 2">
            <a:extLst>
              <a:ext uri="{FF2B5EF4-FFF2-40B4-BE49-F238E27FC236}">
                <a16:creationId xmlns:a16="http://schemas.microsoft.com/office/drawing/2014/main" id="{110A85E0-C1EB-4136-9620-760F1EBE9B39}"/>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endParaRPr lang="en-US" dirty="0"/>
          </a:p>
        </p:txBody>
      </p:sp>
    </p:spTree>
    <p:extLst>
      <p:ext uri="{BB962C8B-B14F-4D97-AF65-F5344CB8AC3E}">
        <p14:creationId xmlns:p14="http://schemas.microsoft.com/office/powerpoint/2010/main" val="36210248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190784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userDrawn="1">
          <p15:clr>
            <a:srgbClr val="FDE53C"/>
          </p15:clr>
        </p15:guide>
        <p15:guide id="4" pos="2796" userDrawn="1">
          <p15:clr>
            <a:srgbClr val="FDE53C"/>
          </p15:clr>
        </p15:guide>
        <p15:guide id="5" pos="2963" userDrawn="1">
          <p15:clr>
            <a:srgbClr val="FDE53C"/>
          </p15:clr>
        </p15:guide>
        <p15:guide id="6" pos="4245" userDrawn="1">
          <p15:clr>
            <a:srgbClr val="FDE53C"/>
          </p15:clr>
        </p15:guide>
        <p15:guide id="12" pos="1967" userDrawn="1">
          <p15:clr>
            <a:srgbClr val="5ACBF0"/>
          </p15:clr>
        </p15:guide>
        <p15:guide id="16" pos="3792" userDrawn="1">
          <p15:clr>
            <a:srgbClr val="5ACBF0"/>
          </p15:clr>
        </p15:guide>
        <p15:guide id="19" pos="1880" userDrawn="1">
          <p15:clr>
            <a:srgbClr val="5ACBF0"/>
          </p15:clr>
        </p15:guide>
        <p15:guide id="20" pos="2054" userDrawn="1">
          <p15:clr>
            <a:srgbClr val="5ACBF0"/>
          </p15:clr>
        </p15:guide>
        <p15:guide id="21" pos="3879" userDrawn="1">
          <p15:clr>
            <a:srgbClr val="5ACBF0"/>
          </p15:clr>
        </p15:guide>
        <p15:guide id="22" pos="3705" userDrawn="1">
          <p15:clr>
            <a:srgbClr val="5ACBF0"/>
          </p15:clr>
        </p15:guide>
        <p15:guide id="23" pos="1599" userDrawn="1">
          <p15:clr>
            <a:srgbClr val="FDE53C"/>
          </p15:clr>
        </p15:guide>
        <p15:guide id="24" pos="1425" userDrawn="1">
          <p15:clr>
            <a:srgbClr val="FDE53C"/>
          </p15:clr>
        </p15:guide>
        <p15:guide id="25" pos="4334" userDrawn="1">
          <p15:clr>
            <a:srgbClr val="FDE53C"/>
          </p15:clr>
        </p15:guide>
        <p15:guide id="26" pos="4160" userDrawn="1">
          <p15:clr>
            <a:srgbClr val="FDE53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B">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579C492-4237-4928-8DC6-BACCE812C0D4}"/>
              </a:ext>
              <a:ext uri="{C183D7F6-B498-43B3-948B-1728B52AA6E4}">
                <adec:decorative xmlns:adec="http://schemas.microsoft.com/office/drawing/2017/decorative" val="1"/>
              </a:ext>
            </a:extLst>
          </p:cNvPr>
          <p:cNvSpPr/>
          <p:nvPr userDrawn="1"/>
        </p:nvSpPr>
        <p:spPr>
          <a:xfrm>
            <a:off x="0" y="0"/>
            <a:ext cx="9144000" cy="51435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 name="Picture Placeholder 8">
            <a:extLst>
              <a:ext uri="{FF2B5EF4-FFF2-40B4-BE49-F238E27FC236}">
                <a16:creationId xmlns:a16="http://schemas.microsoft.com/office/drawing/2014/main" id="{8767468D-C3AF-4D62-842C-65B92F584E23}"/>
              </a:ext>
              <a:ext uri="{C183D7F6-B498-43B3-948B-1728B52AA6E4}">
                <adec:decorative xmlns:adec="http://schemas.microsoft.com/office/drawing/2017/decorative" val="1"/>
              </a:ext>
            </a:extLst>
          </p:cNvPr>
          <p:cNvSpPr>
            <a:spLocks noGrp="1"/>
          </p:cNvSpPr>
          <p:nvPr>
            <p:ph type="pic" sz="quarter" idx="13"/>
          </p:nvPr>
        </p:nvSpPr>
        <p:spPr>
          <a:xfrm>
            <a:off x="0" y="0"/>
            <a:ext cx="9144000" cy="5143500"/>
          </a:xfrm>
          <a:solidFill>
            <a:schemeClr val="bg1">
              <a:lumMod val="85000"/>
            </a:schemeClr>
          </a:solidFill>
        </p:spPr>
        <p:txBody>
          <a:bodyPr/>
          <a:lstStyle>
            <a:lvl1pPr marL="0" indent="0">
              <a:buNone/>
              <a:defRPr/>
            </a:lvl1pPr>
          </a:lstStyle>
          <a:p>
            <a:r>
              <a:rPr lang="en-US"/>
              <a:t>Click icon to add picture</a:t>
            </a:r>
            <a:endParaRPr lang="en-US" dirty="0"/>
          </a:p>
        </p:txBody>
      </p:sp>
      <p:cxnSp>
        <p:nvCxnSpPr>
          <p:cNvPr id="12" name="Straight Connector 11">
            <a:extLst>
              <a:ext uri="{FF2B5EF4-FFF2-40B4-BE49-F238E27FC236}">
                <a16:creationId xmlns:a16="http://schemas.microsoft.com/office/drawing/2014/main" id="{AE71A526-8474-4E5D-BEB1-1C220ED5E34D}"/>
              </a:ext>
              <a:ext uri="{C183D7F6-B498-43B3-948B-1728B52AA6E4}">
                <adec:decorative xmlns:adec="http://schemas.microsoft.com/office/drawing/2017/decorative" val="1"/>
              </a:ext>
            </a:extLst>
          </p:cNvPr>
          <p:cNvCxnSpPr>
            <a:cxnSpLocks/>
          </p:cNvCxnSpPr>
          <p:nvPr userDrawn="1"/>
        </p:nvCxnSpPr>
        <p:spPr>
          <a:xfrm flipH="1">
            <a:off x="1941479" y="3680107"/>
            <a:ext cx="1317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BD8830E4-3594-418C-9C27-19BFC88B548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458101" y="365125"/>
            <a:ext cx="1317600" cy="135096"/>
          </a:xfrm>
          <a:prstGeom prst="rect">
            <a:avLst/>
          </a:prstGeom>
        </p:spPr>
      </p:pic>
      <p:sp>
        <p:nvSpPr>
          <p:cNvPr id="23" name="Graphic 31">
            <a:extLst>
              <a:ext uri="{FF2B5EF4-FFF2-40B4-BE49-F238E27FC236}">
                <a16:creationId xmlns:a16="http://schemas.microsoft.com/office/drawing/2014/main" id="{0D47106D-EEFE-45DB-AC12-22D7A8D52D88}"/>
              </a:ext>
              <a:ext uri="{C183D7F6-B498-43B3-948B-1728B52AA6E4}">
                <adec:decorative xmlns:adec="http://schemas.microsoft.com/office/drawing/2017/decorative" val="1"/>
              </a:ext>
            </a:extLst>
          </p:cNvPr>
          <p:cNvSpPr/>
          <p:nvPr userDrawn="1"/>
        </p:nvSpPr>
        <p:spPr>
          <a:xfrm>
            <a:off x="366747" y="1870076"/>
            <a:ext cx="1316100" cy="900112"/>
          </a:xfrm>
          <a:custGeom>
            <a:avLst/>
            <a:gdLst>
              <a:gd name="connsiteX0" fmla="*/ 979 w 195276"/>
              <a:gd name="connsiteY0" fmla="*/ 133489 h 133554"/>
              <a:gd name="connsiteX1" fmla="*/ 120554 w 195276"/>
              <a:gd name="connsiteY1" fmla="*/ 59108 h 133554"/>
              <a:gd name="connsiteX2" fmla="*/ 182583 w 195276"/>
              <a:gd name="connsiteY2" fmla="*/ 59108 h 133554"/>
              <a:gd name="connsiteX3" fmla="*/ 186204 w 195276"/>
              <a:gd name="connsiteY3" fmla="*/ 62729 h 133554"/>
              <a:gd name="connsiteX4" fmla="*/ 186204 w 195276"/>
              <a:gd name="connsiteY4" fmla="*/ 62737 h 133554"/>
              <a:gd name="connsiteX5" fmla="*/ 184512 w 195276"/>
              <a:gd name="connsiteY5" fmla="*/ 65783 h 133554"/>
              <a:gd name="connsiteX6" fmla="*/ 125782 w 195276"/>
              <a:gd name="connsiteY6" fmla="*/ 100994 h 133554"/>
              <a:gd name="connsiteX7" fmla="*/ 120630 w 195276"/>
              <a:gd name="connsiteY7" fmla="*/ 111298 h 133554"/>
              <a:gd name="connsiteX8" fmla="*/ 120571 w 195276"/>
              <a:gd name="connsiteY8" fmla="*/ 133489 h 133554"/>
              <a:gd name="connsiteX9" fmla="*/ 195206 w 195276"/>
              <a:gd name="connsiteY9" fmla="*/ 133489 h 133554"/>
              <a:gd name="connsiteX10" fmla="*/ 195206 w 195276"/>
              <a:gd name="connsiteY10" fmla="*/ 4524 h 133554"/>
              <a:gd name="connsiteX11" fmla="*/ 190642 w 195276"/>
              <a:gd name="connsiteY11" fmla="*/ -66 h 133554"/>
              <a:gd name="connsiteX12" fmla="*/ 190434 w 195276"/>
              <a:gd name="connsiteY12" fmla="*/ -62 h 133554"/>
              <a:gd name="connsiteX13" fmla="*/ 119217 w 195276"/>
              <a:gd name="connsiteY13" fmla="*/ -62 h 133554"/>
              <a:gd name="connsiteX14" fmla="*/ -70 w 195276"/>
              <a:gd name="connsiteY14" fmla="*/ 73998 h 133554"/>
              <a:gd name="connsiteX15" fmla="*/ -70 w 195276"/>
              <a:gd name="connsiteY15" fmla="*/ 133489 h 13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276" h="133554">
                <a:moveTo>
                  <a:pt x="979" y="133489"/>
                </a:moveTo>
                <a:lnTo>
                  <a:pt x="120554" y="59108"/>
                </a:lnTo>
                <a:lnTo>
                  <a:pt x="182583" y="59108"/>
                </a:lnTo>
                <a:cubicBezTo>
                  <a:pt x="184583" y="59108"/>
                  <a:pt x="186204" y="60729"/>
                  <a:pt x="186204" y="62729"/>
                </a:cubicBezTo>
                <a:cubicBezTo>
                  <a:pt x="186204" y="62731"/>
                  <a:pt x="186204" y="62735"/>
                  <a:pt x="186204" y="62737"/>
                </a:cubicBezTo>
                <a:cubicBezTo>
                  <a:pt x="186305" y="64000"/>
                  <a:pt x="185638" y="65201"/>
                  <a:pt x="184512" y="65783"/>
                </a:cubicBezTo>
                <a:lnTo>
                  <a:pt x="125782" y="100994"/>
                </a:lnTo>
                <a:cubicBezTo>
                  <a:pt x="121967" y="103278"/>
                  <a:pt x="120630" y="107863"/>
                  <a:pt x="120630" y="111298"/>
                </a:cubicBezTo>
                <a:lnTo>
                  <a:pt x="120571" y="133489"/>
                </a:lnTo>
                <a:lnTo>
                  <a:pt x="195206" y="133489"/>
                </a:lnTo>
                <a:lnTo>
                  <a:pt x="195206" y="4524"/>
                </a:lnTo>
                <a:cubicBezTo>
                  <a:pt x="195213" y="1996"/>
                  <a:pt x="193170" y="-59"/>
                  <a:pt x="190642" y="-66"/>
                </a:cubicBezTo>
                <a:cubicBezTo>
                  <a:pt x="190572" y="-66"/>
                  <a:pt x="190504" y="-65"/>
                  <a:pt x="190434" y="-62"/>
                </a:cubicBezTo>
                <a:lnTo>
                  <a:pt x="119217" y="-62"/>
                </a:lnTo>
                <a:lnTo>
                  <a:pt x="-70" y="73998"/>
                </a:lnTo>
                <a:lnTo>
                  <a:pt x="-70" y="133489"/>
                </a:lnTo>
                <a:close/>
              </a:path>
            </a:pathLst>
          </a:custGeom>
          <a:solidFill>
            <a:srgbClr val="000000"/>
          </a:solidFill>
          <a:ln w="841" cap="flat">
            <a:noFill/>
            <a:prstDash val="solid"/>
            <a:miter/>
          </a:ln>
        </p:spPr>
        <p:txBody>
          <a:bodyPr rtlCol="0" anchor="ctr"/>
          <a:lstStyle/>
          <a:p>
            <a:endParaRPr lang="en-US" dirty="0"/>
          </a:p>
        </p:txBody>
      </p:sp>
      <p:sp>
        <p:nvSpPr>
          <p:cNvPr id="15" name="Source Placeholder 4">
            <a:extLst>
              <a:ext uri="{FF2B5EF4-FFF2-40B4-BE49-F238E27FC236}">
                <a16:creationId xmlns:a16="http://schemas.microsoft.com/office/drawing/2014/main" id="{7174F5EA-3D27-4D2B-94E4-C87BF417CF19}"/>
              </a:ext>
              <a:ext uri="{C183D7F6-B498-43B3-948B-1728B52AA6E4}">
                <adec:decorative xmlns:adec="http://schemas.microsoft.com/office/drawing/2017/decorative" val="1"/>
              </a:ext>
            </a:extLst>
          </p:cNvPr>
          <p:cNvSpPr>
            <a:spLocks noGrp="1"/>
          </p:cNvSpPr>
          <p:nvPr>
            <p:ph type="body" sz="quarter" idx="14" hasCustomPrompt="1"/>
          </p:nvPr>
        </p:nvSpPr>
        <p:spPr>
          <a:xfrm>
            <a:off x="4572000" y="4923935"/>
            <a:ext cx="4385410" cy="92333"/>
          </a:xfrm>
        </p:spPr>
        <p:txBody>
          <a:bodyPr wrap="square" lIns="0" tIns="0" rIns="0" bIns="0" anchor="b">
            <a:spAutoFit/>
          </a:bodyPr>
          <a:lstStyle>
            <a:lvl1pPr marL="0" indent="0" algn="r">
              <a:buNone/>
              <a:defRPr sz="600">
                <a:solidFill>
                  <a:schemeClr val="bg1">
                    <a:lumMod val="50000"/>
                  </a:schemeClr>
                </a:solidFill>
              </a:defRPr>
            </a:lvl1pPr>
            <a:lvl5pPr>
              <a:defRPr/>
            </a:lvl5pPr>
          </a:lstStyle>
          <a:p>
            <a:pPr lvl="0"/>
            <a:r>
              <a:rPr lang="en-US"/>
              <a:t>Image credit </a:t>
            </a:r>
          </a:p>
        </p:txBody>
      </p:sp>
      <p:sp>
        <p:nvSpPr>
          <p:cNvPr id="3" name="Subtitle 2"/>
          <p:cNvSpPr>
            <a:spLocks noGrp="1"/>
          </p:cNvSpPr>
          <p:nvPr>
            <p:ph type="subTitle" idx="1"/>
          </p:nvPr>
        </p:nvSpPr>
        <p:spPr>
          <a:xfrm>
            <a:off x="1941479" y="2961602"/>
            <a:ext cx="6834221" cy="249299"/>
          </a:xfrm>
        </p:spPr>
        <p:txBody>
          <a:bodyPr vert="horz" wrap="square" lIns="0" tIns="0" rIns="0" bIns="0" rtlCol="0">
            <a:spAutoFit/>
          </a:bodyPr>
          <a:lstStyle>
            <a:lvl1pPr marL="0" indent="0">
              <a:buNone/>
              <a:defRPr lang="en-US" sz="1800" dirty="0"/>
            </a:lvl1pPr>
          </a:lstStyle>
          <a:p>
            <a:pPr marL="228600" marR="0" lvl="0" indent="-228600" algn="l" defTabSz="685800" rtl="0" eaLnBrk="1" fontAlgn="auto" latinLnBrk="0" hangingPunct="1">
              <a:lnSpc>
                <a:spcPct val="90000"/>
              </a:lnSpc>
              <a:spcBef>
                <a:spcPts val="2000"/>
              </a:spcBef>
              <a:spcAft>
                <a:spcPts val="0"/>
              </a:spcAft>
              <a:buClr>
                <a:schemeClr val="tx2"/>
              </a:buClr>
              <a:buSzTx/>
              <a:tabLst/>
              <a:defRPr/>
            </a:pPr>
            <a:r>
              <a:rPr lang="en-US"/>
              <a:t>Click to edit Master subtitle style</a:t>
            </a:r>
          </a:p>
        </p:txBody>
      </p:sp>
      <p:sp>
        <p:nvSpPr>
          <p:cNvPr id="6" name="Presenter Name 3">
            <a:extLst>
              <a:ext uri="{FF2B5EF4-FFF2-40B4-BE49-F238E27FC236}">
                <a16:creationId xmlns:a16="http://schemas.microsoft.com/office/drawing/2014/main" id="{C04F57AA-54B2-45D6-A733-72203FE0CF7A}"/>
              </a:ext>
            </a:extLst>
          </p:cNvPr>
          <p:cNvSpPr>
            <a:spLocks noGrp="1"/>
          </p:cNvSpPr>
          <p:nvPr>
            <p:ph type="body" sz="quarter" idx="11" hasCustomPrompt="1"/>
          </p:nvPr>
        </p:nvSpPr>
        <p:spPr>
          <a:xfrm>
            <a:off x="1941479" y="3898203"/>
            <a:ext cx="3840482" cy="215444"/>
          </a:xfrm>
        </p:spPr>
        <p:txBody>
          <a:bodyPr wrap="square">
            <a:spAutoFit/>
          </a:bodyPr>
          <a:lstStyle>
            <a:lvl1pPr marL="0" indent="0">
              <a:buNone/>
              <a:defRPr sz="1400"/>
            </a:lvl1pPr>
          </a:lstStyle>
          <a:p>
            <a:pPr lvl="0"/>
            <a:r>
              <a:rPr lang="en-US" dirty="0"/>
              <a:t>Presenter Name</a:t>
            </a:r>
          </a:p>
        </p:txBody>
      </p:sp>
      <p:sp>
        <p:nvSpPr>
          <p:cNvPr id="8" name="Presenter Info 4">
            <a:extLst>
              <a:ext uri="{FF2B5EF4-FFF2-40B4-BE49-F238E27FC236}">
                <a16:creationId xmlns:a16="http://schemas.microsoft.com/office/drawing/2014/main" id="{C2103BC2-100F-4A8E-85B0-54037B4529E7}"/>
              </a:ext>
            </a:extLst>
          </p:cNvPr>
          <p:cNvSpPr>
            <a:spLocks noGrp="1"/>
          </p:cNvSpPr>
          <p:nvPr>
            <p:ph type="body" sz="quarter" idx="12" hasCustomPrompt="1"/>
          </p:nvPr>
        </p:nvSpPr>
        <p:spPr>
          <a:xfrm>
            <a:off x="1941479" y="4111390"/>
            <a:ext cx="3840482" cy="169277"/>
          </a:xfrm>
        </p:spPr>
        <p:txBody>
          <a:bodyPr wrap="square">
            <a:spAutoFit/>
          </a:bodyPr>
          <a:lstStyle>
            <a:lvl1pPr marL="0" indent="0">
              <a:buNone/>
              <a:defRPr sz="1100"/>
            </a:lvl1pPr>
          </a:lstStyle>
          <a:p>
            <a:pPr lvl="0"/>
            <a:r>
              <a:rPr lang="en-US" dirty="0"/>
              <a:t>Presenter Title | @</a:t>
            </a:r>
            <a:r>
              <a:rPr lang="en-US" dirty="0" err="1"/>
              <a:t>socialmedia</a:t>
            </a:r>
            <a:endParaRPr lang="en-US" dirty="0"/>
          </a:p>
        </p:txBody>
      </p:sp>
      <p:sp>
        <p:nvSpPr>
          <p:cNvPr id="7" name="Footer Placeholder 6">
            <a:extLst>
              <a:ext uri="{FF2B5EF4-FFF2-40B4-BE49-F238E27FC236}">
                <a16:creationId xmlns:a16="http://schemas.microsoft.com/office/drawing/2014/main" id="{379A5025-10DD-4BE9-B14B-87885CBC5125}"/>
              </a:ext>
              <a:ext uri="{C183D7F6-B498-43B3-948B-1728B52AA6E4}">
                <adec:decorative xmlns:adec="http://schemas.microsoft.com/office/drawing/2017/decorative" val="0"/>
              </a:ext>
            </a:extLst>
          </p:cNvPr>
          <p:cNvSpPr>
            <a:spLocks noGrp="1"/>
          </p:cNvSpPr>
          <p:nvPr>
            <p:ph type="ftr" sz="quarter" idx="10"/>
          </p:nvPr>
        </p:nvSpPr>
        <p:spPr>
          <a:xfrm>
            <a:off x="184150" y="4736637"/>
            <a:ext cx="4386263" cy="152400"/>
          </a:xfrm>
        </p:spPr>
        <p:txBody>
          <a:bodyPr/>
          <a:lstStyle>
            <a:lvl1pPr algn="l">
              <a:defRPr>
                <a:solidFill>
                  <a:schemeClr val="bg1">
                    <a:lumMod val="50000"/>
                  </a:schemeClr>
                </a:solidFill>
              </a:defRPr>
            </a:lvl1pPr>
          </a:lstStyle>
          <a:p>
            <a:endParaRPr lang="en-US" dirty="0"/>
          </a:p>
        </p:txBody>
      </p:sp>
      <p:sp>
        <p:nvSpPr>
          <p:cNvPr id="5" name="Copyright Line 5">
            <a:extLst>
              <a:ext uri="{FF2B5EF4-FFF2-40B4-BE49-F238E27FC236}">
                <a16:creationId xmlns:a16="http://schemas.microsoft.com/office/drawing/2014/main" id="{2B8C09F4-8C50-43A4-8553-F7D974ACBC0C}"/>
              </a:ext>
              <a:ext uri="{C183D7F6-B498-43B3-948B-1728B52AA6E4}">
                <adec:decorative xmlns:adec="http://schemas.microsoft.com/office/drawing/2017/decorative" val="0"/>
              </a:ext>
            </a:extLst>
          </p:cNvPr>
          <p:cNvSpPr txBox="1"/>
          <p:nvPr userDrawn="1"/>
        </p:nvSpPr>
        <p:spPr>
          <a:xfrm>
            <a:off x="184150" y="4863868"/>
            <a:ext cx="4386263" cy="152400"/>
          </a:xfrm>
          <a:prstGeom prst="rect">
            <a:avLst/>
          </a:prstGeom>
          <a:noFill/>
        </p:spPr>
        <p:txBody>
          <a:bodyPr wrap="square" lIns="0" tIns="0" rIns="0" bIns="0" rtlCol="0" anchor="b">
            <a:noAutofit/>
          </a:bodyPr>
          <a:lstStyle/>
          <a:p>
            <a:pPr>
              <a:lnSpc>
                <a:spcPct val="90000"/>
              </a:lnSpc>
              <a:spcBef>
                <a:spcPts val="300"/>
              </a:spcBef>
            </a:pPr>
            <a:r>
              <a:rPr lang="en-US" sz="600" dirty="0">
                <a:solidFill>
                  <a:schemeClr val="bg1">
                    <a:lumMod val="50000"/>
                  </a:schemeClr>
                </a:solidFill>
              </a:rPr>
              <a:t>© </a:t>
            </a:r>
            <a:fld id="{EAD5FACD-C283-4FF3-BBD1-122C8E24DE05}" type="datetimeyyyy">
              <a:rPr lang="en-US" sz="600" smtClean="0">
                <a:solidFill>
                  <a:schemeClr val="bg1">
                    <a:lumMod val="50000"/>
                  </a:schemeClr>
                </a:solidFill>
              </a:rPr>
              <a:t>2023</a:t>
            </a:fld>
            <a:r>
              <a:rPr lang="en-US" sz="600" dirty="0">
                <a:solidFill>
                  <a:schemeClr val="bg1">
                    <a:lumMod val="50000"/>
                  </a:schemeClr>
                </a:solidFill>
              </a:rPr>
              <a:t> Autodesk. All rights reserved.</a:t>
            </a:r>
          </a:p>
        </p:txBody>
      </p:sp>
      <p:sp>
        <p:nvSpPr>
          <p:cNvPr id="16" name="Title 1">
            <a:extLst>
              <a:ext uri="{FF2B5EF4-FFF2-40B4-BE49-F238E27FC236}">
                <a16:creationId xmlns:a16="http://schemas.microsoft.com/office/drawing/2014/main" id="{1874137C-A765-47B1-B0B1-10D06AF6D0AB}"/>
              </a:ext>
            </a:extLst>
          </p:cNvPr>
          <p:cNvSpPr>
            <a:spLocks noGrp="1"/>
          </p:cNvSpPr>
          <p:nvPr>
            <p:ph type="title" hasCustomPrompt="1"/>
          </p:nvPr>
        </p:nvSpPr>
        <p:spPr>
          <a:xfrm>
            <a:off x="1941479" y="1756442"/>
            <a:ext cx="6834220" cy="1108800"/>
          </a:xfrm>
        </p:spPr>
        <p:txBody>
          <a:bodyPr anchor="b"/>
          <a:lstStyle>
            <a:lvl1pPr>
              <a:lnSpc>
                <a:spcPct val="90000"/>
              </a:lnSpc>
              <a:defRPr sz="4000" b="1" i="0">
                <a:latin typeface="+mj-lt"/>
              </a:defRPr>
            </a:lvl1pPr>
          </a:lstStyle>
          <a:p>
            <a:r>
              <a:rPr lang="en-US" dirty="0"/>
              <a:t>Presentation title can extend to two lines</a:t>
            </a:r>
          </a:p>
        </p:txBody>
      </p:sp>
    </p:spTree>
    <p:extLst>
      <p:ext uri="{BB962C8B-B14F-4D97-AF65-F5344CB8AC3E}">
        <p14:creationId xmlns:p14="http://schemas.microsoft.com/office/powerpoint/2010/main" val="150608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3" name="Picture Placeholder 1">
            <a:extLst>
              <a:ext uri="{FF2B5EF4-FFF2-40B4-BE49-F238E27FC236}">
                <a16:creationId xmlns:a16="http://schemas.microsoft.com/office/drawing/2014/main" id="{36648DC8-183E-4874-8A70-41E0E0E3E59D}"/>
              </a:ext>
              <a:ext uri="{C183D7F6-B498-43B3-948B-1728B52AA6E4}">
                <adec:decorative xmlns:adec="http://schemas.microsoft.com/office/drawing/2017/decorative" val="1"/>
              </a:ext>
            </a:extLst>
          </p:cNvPr>
          <p:cNvSpPr>
            <a:spLocks noGrp="1"/>
          </p:cNvSpPr>
          <p:nvPr>
            <p:ph type="pic" sz="quarter" idx="11"/>
          </p:nvPr>
        </p:nvSpPr>
        <p:spPr>
          <a:xfrm>
            <a:off x="0" y="0"/>
            <a:ext cx="9144000" cy="5143500"/>
          </a:xfrm>
          <a:solidFill>
            <a:schemeClr val="bg1">
              <a:lumMod val="85000"/>
            </a:schemeClr>
          </a:solidFill>
        </p:spPr>
        <p:txBody>
          <a:bodyPr/>
          <a:lstStyle/>
          <a:p>
            <a:r>
              <a:rPr lang="en-US"/>
              <a:t>Click icon to add picture</a:t>
            </a:r>
            <a:endParaRPr lang="en-US" dirty="0"/>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endParaRPr lang="en-US" dirty="0"/>
          </a:p>
        </p:txBody>
      </p:sp>
      <p:sp>
        <p:nvSpPr>
          <p:cNvPr id="4" name="Source Placeholder 4">
            <a:extLst>
              <a:ext uri="{FF2B5EF4-FFF2-40B4-BE49-F238E27FC236}">
                <a16:creationId xmlns:a16="http://schemas.microsoft.com/office/drawing/2014/main" id="{49D341AB-8C4A-4996-8690-BB48FE8192F3}"/>
              </a:ext>
              <a:ext uri="{C183D7F6-B498-43B3-948B-1728B52AA6E4}">
                <adec:decorative xmlns:adec="http://schemas.microsoft.com/office/drawing/2017/decorative" val="1"/>
              </a:ext>
            </a:extLst>
          </p:cNvPr>
          <p:cNvSpPr>
            <a:spLocks noGrp="1"/>
          </p:cNvSpPr>
          <p:nvPr>
            <p:ph type="body" sz="quarter" idx="12" hasCustomPrompt="1"/>
          </p:nvPr>
        </p:nvSpPr>
        <p:spPr>
          <a:xfrm>
            <a:off x="183356" y="4917817"/>
            <a:ext cx="4255293" cy="92333"/>
          </a:xfrm>
        </p:spPr>
        <p:txBody>
          <a:bodyPr wrap="square" lIns="0" tIns="0" rIns="0" bIns="0" anchor="b">
            <a:spAutoFit/>
          </a:bodyPr>
          <a:lstStyle>
            <a:lvl1pPr marL="0" indent="0">
              <a:buNone/>
              <a:defRPr sz="600">
                <a:solidFill>
                  <a:schemeClr val="bg1">
                    <a:lumMod val="50000"/>
                  </a:schemeClr>
                </a:solidFill>
              </a:defRPr>
            </a:lvl1pPr>
            <a:lvl5pPr>
              <a:defRPr/>
            </a:lvl5pPr>
          </a:lstStyle>
          <a:p>
            <a:pPr lvl="0"/>
            <a:r>
              <a:rPr lang="en-US"/>
              <a:t>Image credit </a:t>
            </a:r>
          </a:p>
        </p:txBody>
      </p:sp>
    </p:spTree>
    <p:extLst>
      <p:ext uri="{BB962C8B-B14F-4D97-AF65-F5344CB8AC3E}">
        <p14:creationId xmlns:p14="http://schemas.microsoft.com/office/powerpoint/2010/main" val="40179437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userDrawn="1">
          <p15:clr>
            <a:srgbClr val="FDE53C"/>
          </p15:clr>
        </p15:guide>
        <p15:guide id="4" pos="2796" userDrawn="1">
          <p15:clr>
            <a:srgbClr val="FDE53C"/>
          </p15:clr>
        </p15:guide>
        <p15:guide id="5" pos="2963" userDrawn="1">
          <p15:clr>
            <a:srgbClr val="FDE53C"/>
          </p15:clr>
        </p15:guide>
        <p15:guide id="6" pos="4245" userDrawn="1">
          <p15:clr>
            <a:srgbClr val="FDE53C"/>
          </p15:clr>
        </p15:guide>
        <p15:guide id="12" pos="1967" userDrawn="1">
          <p15:clr>
            <a:srgbClr val="5ACBF0"/>
          </p15:clr>
        </p15:guide>
        <p15:guide id="16" pos="3792" userDrawn="1">
          <p15:clr>
            <a:srgbClr val="5ACBF0"/>
          </p15:clr>
        </p15:guide>
        <p15:guide id="19" pos="1880" userDrawn="1">
          <p15:clr>
            <a:srgbClr val="5ACBF0"/>
          </p15:clr>
        </p15:guide>
        <p15:guide id="20" pos="2054" userDrawn="1">
          <p15:clr>
            <a:srgbClr val="5ACBF0"/>
          </p15:clr>
        </p15:guide>
        <p15:guide id="21" pos="3879" userDrawn="1">
          <p15:clr>
            <a:srgbClr val="5ACBF0"/>
          </p15:clr>
        </p15:guide>
        <p15:guide id="22" pos="3705" userDrawn="1">
          <p15:clr>
            <a:srgbClr val="5ACBF0"/>
          </p15:clr>
        </p15:guide>
        <p15:guide id="23" pos="1599" userDrawn="1">
          <p15:clr>
            <a:srgbClr val="FDE53C"/>
          </p15:clr>
        </p15:guide>
        <p15:guide id="24" pos="1425" userDrawn="1">
          <p15:clr>
            <a:srgbClr val="FDE53C"/>
          </p15:clr>
        </p15:guide>
        <p15:guide id="25" pos="4334" userDrawn="1">
          <p15:clr>
            <a:srgbClr val="FDE53C"/>
          </p15:clr>
        </p15:guide>
        <p15:guide id="26" pos="4160" userDrawn="1">
          <p15:clr>
            <a:srgbClr val="FDE53C"/>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0FA67C1-F7DE-4541-9383-BC2E44489F3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619250" y="2268997"/>
            <a:ext cx="5905500" cy="605505"/>
          </a:xfrm>
          <a:prstGeom prst="rect">
            <a:avLst/>
          </a:prstGeom>
        </p:spPr>
      </p:pic>
      <p:sp>
        <p:nvSpPr>
          <p:cNvPr id="3" name="Text Placeholder 2">
            <a:extLst>
              <a:ext uri="{FF2B5EF4-FFF2-40B4-BE49-F238E27FC236}">
                <a16:creationId xmlns:a16="http://schemas.microsoft.com/office/drawing/2014/main" id="{A25A22C1-D8F5-4786-9740-69D95B250F69}"/>
              </a:ext>
            </a:extLst>
          </p:cNvPr>
          <p:cNvSpPr>
            <a:spLocks noGrp="1"/>
          </p:cNvSpPr>
          <p:nvPr>
            <p:ph type="body" sz="quarter" idx="10" hasCustomPrompt="1"/>
          </p:nvPr>
        </p:nvSpPr>
        <p:spPr>
          <a:xfrm>
            <a:off x="184150" y="4498811"/>
            <a:ext cx="8775700" cy="187325"/>
          </a:xfrm>
        </p:spPr>
        <p:txBody>
          <a:bodyPr anchor="b">
            <a:noAutofit/>
          </a:bodyPr>
          <a:lstStyle>
            <a:lvl1pPr marL="0" indent="0">
              <a:buNone/>
              <a:defRPr lang="en-US" sz="600" kern="1200" dirty="0">
                <a:solidFill>
                  <a:schemeClr val="bg1">
                    <a:lumMod val="65000"/>
                  </a:schemeClr>
                </a:solidFill>
                <a:latin typeface="+mn-lt"/>
                <a:ea typeface="+mn-ea"/>
                <a:cs typeface="+mn-cs"/>
              </a:defRPr>
            </a:lvl1pPr>
          </a:lstStyle>
          <a:p>
            <a:pPr lvl="0"/>
            <a:r>
              <a:rPr lang="en-US" dirty="0"/>
              <a:t>Add specific disclaimers for products/services referenced in this presentation here.</a:t>
            </a:r>
          </a:p>
        </p:txBody>
      </p:sp>
      <p:sp>
        <p:nvSpPr>
          <p:cNvPr id="4" name="TextBox 3">
            <a:extLst>
              <a:ext uri="{FF2B5EF4-FFF2-40B4-BE49-F238E27FC236}">
                <a16:creationId xmlns:a16="http://schemas.microsoft.com/office/drawing/2014/main" id="{0B92AFF1-3A65-4865-9263-DF415AAE84C6}"/>
              </a:ext>
            </a:extLst>
          </p:cNvPr>
          <p:cNvSpPr txBox="1"/>
          <p:nvPr userDrawn="1"/>
        </p:nvSpPr>
        <p:spPr>
          <a:xfrm>
            <a:off x="184150" y="4705350"/>
            <a:ext cx="8775702" cy="304800"/>
          </a:xfrm>
          <a:prstGeom prst="rect">
            <a:avLst/>
          </a:prstGeom>
          <a:noFill/>
        </p:spPr>
        <p:txBody>
          <a:bodyPr wrap="square" lIns="0" tIns="0" rIns="0" bIns="0" rtlCol="0" anchor="b">
            <a:noAutofit/>
          </a:bodyPr>
          <a:lstStyle/>
          <a:p>
            <a:pPr>
              <a:lnSpc>
                <a:spcPct val="90000"/>
              </a:lnSpc>
              <a:spcBef>
                <a:spcPts val="300"/>
              </a:spcBef>
            </a:pPr>
            <a:r>
              <a:rPr lang="en-US" sz="600" dirty="0">
                <a:solidFill>
                  <a:schemeClr val="bg1">
                    <a:lumMod val="65000"/>
                  </a:schemeClr>
                </a:solidFill>
              </a:rPr>
              <a:t>Autodesk and the Autodesk logo are registered trademarks or trademarks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pPr>
              <a:lnSpc>
                <a:spcPct val="90000"/>
              </a:lnSpc>
              <a:spcBef>
                <a:spcPts val="300"/>
              </a:spcBef>
            </a:pPr>
            <a:r>
              <a:rPr lang="en-US" sz="600" dirty="0">
                <a:solidFill>
                  <a:schemeClr val="bg1">
                    <a:lumMod val="65000"/>
                  </a:schemeClr>
                </a:solidFill>
              </a:rPr>
              <a:t>© </a:t>
            </a:r>
            <a:fld id="{D7685BFE-E355-4955-A651-C86618A915FB}" type="datetimeyyyy">
              <a:rPr lang="en-US" sz="600" smtClean="0">
                <a:solidFill>
                  <a:schemeClr val="bg1">
                    <a:lumMod val="65000"/>
                  </a:schemeClr>
                </a:solidFill>
              </a:rPr>
              <a:t>2023</a:t>
            </a:fld>
            <a:r>
              <a:rPr lang="en-US" sz="600" dirty="0">
                <a:solidFill>
                  <a:schemeClr val="bg1">
                    <a:lumMod val="65000"/>
                  </a:schemeClr>
                </a:solidFill>
              </a:rPr>
              <a:t> Autodesk. All rights reserved.</a:t>
            </a:r>
          </a:p>
        </p:txBody>
      </p:sp>
    </p:spTree>
    <p:extLst>
      <p:ext uri="{BB962C8B-B14F-4D97-AF65-F5344CB8AC3E}">
        <p14:creationId xmlns:p14="http://schemas.microsoft.com/office/powerpoint/2010/main" val="18104409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B">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BBD940-C0AC-42F5-919E-FDED7E6BBB10}"/>
              </a:ext>
              <a:ext uri="{C183D7F6-B498-43B3-948B-1728B52AA6E4}">
                <adec:decorative xmlns:adec="http://schemas.microsoft.com/office/drawing/2017/decorative" val="1"/>
              </a:ext>
            </a:extLst>
          </p:cNvPr>
          <p:cNvSpPr/>
          <p:nvPr userDrawn="1"/>
        </p:nvSpPr>
        <p:spPr>
          <a:xfrm>
            <a:off x="0" y="0"/>
            <a:ext cx="9144000" cy="51435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 name="Source Placeholder 4">
            <a:extLst>
              <a:ext uri="{FF2B5EF4-FFF2-40B4-BE49-F238E27FC236}">
                <a16:creationId xmlns:a16="http://schemas.microsoft.com/office/drawing/2014/main" id="{34633426-AD31-4A24-843F-ABC63DD91391}"/>
              </a:ext>
              <a:ext uri="{C183D7F6-B498-43B3-948B-1728B52AA6E4}">
                <adec:decorative xmlns:adec="http://schemas.microsoft.com/office/drawing/2017/decorative" val="1"/>
              </a:ext>
            </a:extLst>
          </p:cNvPr>
          <p:cNvSpPr>
            <a:spLocks noGrp="1"/>
          </p:cNvSpPr>
          <p:nvPr>
            <p:ph type="body" sz="quarter" idx="14" hasCustomPrompt="1"/>
          </p:nvPr>
        </p:nvSpPr>
        <p:spPr>
          <a:xfrm>
            <a:off x="186590" y="4917817"/>
            <a:ext cx="4385410" cy="92333"/>
          </a:xfrm>
        </p:spPr>
        <p:txBody>
          <a:bodyPr wrap="square" lIns="0" tIns="0" rIns="0" bIns="0" anchor="b">
            <a:spAutoFit/>
          </a:bodyPr>
          <a:lstStyle>
            <a:lvl1pPr marL="0" indent="0" algn="l">
              <a:buNone/>
              <a:defRPr sz="600">
                <a:solidFill>
                  <a:schemeClr val="bg1">
                    <a:lumMod val="50000"/>
                  </a:schemeClr>
                </a:solidFill>
              </a:defRPr>
            </a:lvl1pPr>
            <a:lvl5pPr>
              <a:defRPr/>
            </a:lvl5pPr>
          </a:lstStyle>
          <a:p>
            <a:pPr lvl="0"/>
            <a:r>
              <a:rPr lang="en-US"/>
              <a:t>Image credit </a:t>
            </a:r>
          </a:p>
        </p:txBody>
      </p:sp>
      <p:sp>
        <p:nvSpPr>
          <p:cNvPr id="10" name="Text Placeholder 2">
            <a:extLst>
              <a:ext uri="{FF2B5EF4-FFF2-40B4-BE49-F238E27FC236}">
                <a16:creationId xmlns:a16="http://schemas.microsoft.com/office/drawing/2014/main" id="{F76B059C-68C7-4BA1-865C-0BBBAB62CC5B}"/>
              </a:ext>
            </a:extLst>
          </p:cNvPr>
          <p:cNvSpPr>
            <a:spLocks noGrp="1"/>
          </p:cNvSpPr>
          <p:nvPr>
            <p:ph type="body" idx="1"/>
          </p:nvPr>
        </p:nvSpPr>
        <p:spPr>
          <a:xfrm>
            <a:off x="737395" y="2972006"/>
            <a:ext cx="5689600" cy="249299"/>
          </a:xfrm>
        </p:spPr>
        <p:txBody>
          <a:bodyPr>
            <a:spAutoFit/>
          </a:bodyPr>
          <a:lstStyle>
            <a:lvl1pPr marL="0" indent="0">
              <a:lnSpc>
                <a:spcPct val="90000"/>
              </a:lnSpc>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Footer Placeholder 3">
            <a:extLst>
              <a:ext uri="{FF2B5EF4-FFF2-40B4-BE49-F238E27FC236}">
                <a16:creationId xmlns:a16="http://schemas.microsoft.com/office/drawing/2014/main" id="{411FEDFA-5B6E-4759-85ED-8D39F5D2A26E}"/>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endParaRPr lang="en-US" dirty="0"/>
          </a:p>
        </p:txBody>
      </p:sp>
      <p:sp>
        <p:nvSpPr>
          <p:cNvPr id="14" name="Title 1">
            <a:extLst>
              <a:ext uri="{FF2B5EF4-FFF2-40B4-BE49-F238E27FC236}">
                <a16:creationId xmlns:a16="http://schemas.microsoft.com/office/drawing/2014/main" id="{2E048146-7050-4EA9-8965-542AC2BF9777}"/>
              </a:ext>
            </a:extLst>
          </p:cNvPr>
          <p:cNvSpPr>
            <a:spLocks noGrp="1"/>
          </p:cNvSpPr>
          <p:nvPr>
            <p:ph type="title" hasCustomPrompt="1"/>
          </p:nvPr>
        </p:nvSpPr>
        <p:spPr>
          <a:xfrm>
            <a:off x="737395" y="1764875"/>
            <a:ext cx="6834220" cy="1108800"/>
          </a:xfrm>
        </p:spPr>
        <p:txBody>
          <a:bodyPr anchor="b"/>
          <a:lstStyle>
            <a:lvl1pPr>
              <a:lnSpc>
                <a:spcPct val="90000"/>
              </a:lnSpc>
              <a:defRPr sz="4000" b="1" i="0">
                <a:solidFill>
                  <a:schemeClr val="bg1"/>
                </a:solidFill>
                <a:latin typeface="+mj-lt"/>
              </a:defRPr>
            </a:lvl1pPr>
          </a:lstStyle>
          <a:p>
            <a:r>
              <a:rPr lang="en-US" dirty="0"/>
              <a:t>Divider title can</a:t>
            </a:r>
            <a:br>
              <a:rPr lang="en-US" dirty="0"/>
            </a:br>
            <a:r>
              <a:rPr lang="en-US" dirty="0"/>
              <a:t>extend to two lines</a:t>
            </a:r>
          </a:p>
        </p:txBody>
      </p:sp>
      <p:sp>
        <p:nvSpPr>
          <p:cNvPr id="2" name="Graphic 31">
            <a:extLst>
              <a:ext uri="{FF2B5EF4-FFF2-40B4-BE49-F238E27FC236}">
                <a16:creationId xmlns:a16="http://schemas.microsoft.com/office/drawing/2014/main" id="{0F3AD3F3-90A1-5957-3DF3-D0462E0731E7}"/>
              </a:ext>
              <a:ext uri="{C183D7F6-B498-43B3-948B-1728B52AA6E4}">
                <adec:decorative xmlns:adec="http://schemas.microsoft.com/office/drawing/2017/decorative" val="1"/>
              </a:ext>
            </a:extLst>
          </p:cNvPr>
          <p:cNvSpPr/>
          <p:nvPr userDrawn="1"/>
        </p:nvSpPr>
        <p:spPr>
          <a:xfrm>
            <a:off x="7822503" y="365125"/>
            <a:ext cx="951697" cy="650888"/>
          </a:xfrm>
          <a:custGeom>
            <a:avLst/>
            <a:gdLst>
              <a:gd name="connsiteX0" fmla="*/ 979 w 195276"/>
              <a:gd name="connsiteY0" fmla="*/ 133489 h 133554"/>
              <a:gd name="connsiteX1" fmla="*/ 120554 w 195276"/>
              <a:gd name="connsiteY1" fmla="*/ 59108 h 133554"/>
              <a:gd name="connsiteX2" fmla="*/ 182583 w 195276"/>
              <a:gd name="connsiteY2" fmla="*/ 59108 h 133554"/>
              <a:gd name="connsiteX3" fmla="*/ 186204 w 195276"/>
              <a:gd name="connsiteY3" fmla="*/ 62729 h 133554"/>
              <a:gd name="connsiteX4" fmla="*/ 186204 w 195276"/>
              <a:gd name="connsiteY4" fmla="*/ 62737 h 133554"/>
              <a:gd name="connsiteX5" fmla="*/ 184512 w 195276"/>
              <a:gd name="connsiteY5" fmla="*/ 65783 h 133554"/>
              <a:gd name="connsiteX6" fmla="*/ 125782 w 195276"/>
              <a:gd name="connsiteY6" fmla="*/ 100994 h 133554"/>
              <a:gd name="connsiteX7" fmla="*/ 120630 w 195276"/>
              <a:gd name="connsiteY7" fmla="*/ 111298 h 133554"/>
              <a:gd name="connsiteX8" fmla="*/ 120571 w 195276"/>
              <a:gd name="connsiteY8" fmla="*/ 133489 h 133554"/>
              <a:gd name="connsiteX9" fmla="*/ 195206 w 195276"/>
              <a:gd name="connsiteY9" fmla="*/ 133489 h 133554"/>
              <a:gd name="connsiteX10" fmla="*/ 195206 w 195276"/>
              <a:gd name="connsiteY10" fmla="*/ 4524 h 133554"/>
              <a:gd name="connsiteX11" fmla="*/ 190642 w 195276"/>
              <a:gd name="connsiteY11" fmla="*/ -66 h 133554"/>
              <a:gd name="connsiteX12" fmla="*/ 190434 w 195276"/>
              <a:gd name="connsiteY12" fmla="*/ -62 h 133554"/>
              <a:gd name="connsiteX13" fmla="*/ 119217 w 195276"/>
              <a:gd name="connsiteY13" fmla="*/ -62 h 133554"/>
              <a:gd name="connsiteX14" fmla="*/ -70 w 195276"/>
              <a:gd name="connsiteY14" fmla="*/ 73998 h 133554"/>
              <a:gd name="connsiteX15" fmla="*/ -70 w 195276"/>
              <a:gd name="connsiteY15" fmla="*/ 133489 h 13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276" h="133554">
                <a:moveTo>
                  <a:pt x="979" y="133489"/>
                </a:moveTo>
                <a:lnTo>
                  <a:pt x="120554" y="59108"/>
                </a:lnTo>
                <a:lnTo>
                  <a:pt x="182583" y="59108"/>
                </a:lnTo>
                <a:cubicBezTo>
                  <a:pt x="184583" y="59108"/>
                  <a:pt x="186204" y="60729"/>
                  <a:pt x="186204" y="62729"/>
                </a:cubicBezTo>
                <a:cubicBezTo>
                  <a:pt x="186204" y="62731"/>
                  <a:pt x="186204" y="62735"/>
                  <a:pt x="186204" y="62737"/>
                </a:cubicBezTo>
                <a:cubicBezTo>
                  <a:pt x="186305" y="64000"/>
                  <a:pt x="185638" y="65201"/>
                  <a:pt x="184512" y="65783"/>
                </a:cubicBezTo>
                <a:lnTo>
                  <a:pt x="125782" y="100994"/>
                </a:lnTo>
                <a:cubicBezTo>
                  <a:pt x="121967" y="103278"/>
                  <a:pt x="120630" y="107863"/>
                  <a:pt x="120630" y="111298"/>
                </a:cubicBezTo>
                <a:lnTo>
                  <a:pt x="120571" y="133489"/>
                </a:lnTo>
                <a:lnTo>
                  <a:pt x="195206" y="133489"/>
                </a:lnTo>
                <a:lnTo>
                  <a:pt x="195206" y="4524"/>
                </a:lnTo>
                <a:cubicBezTo>
                  <a:pt x="195213" y="1996"/>
                  <a:pt x="193170" y="-59"/>
                  <a:pt x="190642" y="-66"/>
                </a:cubicBezTo>
                <a:cubicBezTo>
                  <a:pt x="190572" y="-66"/>
                  <a:pt x="190504" y="-65"/>
                  <a:pt x="190434" y="-62"/>
                </a:cubicBezTo>
                <a:lnTo>
                  <a:pt x="119217" y="-62"/>
                </a:lnTo>
                <a:lnTo>
                  <a:pt x="-70" y="73998"/>
                </a:lnTo>
                <a:lnTo>
                  <a:pt x="-70" y="133489"/>
                </a:lnTo>
                <a:close/>
              </a:path>
            </a:pathLst>
          </a:custGeom>
          <a:solidFill>
            <a:schemeClr val="bg1"/>
          </a:solidFill>
          <a:ln w="841" cap="flat">
            <a:noFill/>
            <a:prstDash val="solid"/>
            <a:miter/>
          </a:ln>
        </p:spPr>
        <p:txBody>
          <a:bodyPr rtlCol="0" anchor="ctr"/>
          <a:lstStyle/>
          <a:p>
            <a:endParaRPr lang="en-US" dirty="0"/>
          </a:p>
        </p:txBody>
      </p:sp>
    </p:spTree>
    <p:extLst>
      <p:ext uri="{BB962C8B-B14F-4D97-AF65-F5344CB8AC3E}">
        <p14:creationId xmlns:p14="http://schemas.microsoft.com/office/powerpoint/2010/main" val="1330751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368490" y="1188720"/>
            <a:ext cx="8407020"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endParaRPr lang="en-US" dirty="0"/>
          </a:p>
        </p:txBody>
      </p:sp>
      <p:sp>
        <p:nvSpPr>
          <p:cNvPr id="3" name="Title 2">
            <a:extLst>
              <a:ext uri="{FF2B5EF4-FFF2-40B4-BE49-F238E27FC236}">
                <a16:creationId xmlns:a16="http://schemas.microsoft.com/office/drawing/2014/main" id="{F3D827C1-A154-4A9B-B685-48DFB0F8FC2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4857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userDrawn="1">
          <p15:clr>
            <a:srgbClr val="FDE53C"/>
          </p15:clr>
        </p15:guide>
        <p15:guide id="4" pos="2796" userDrawn="1">
          <p15:clr>
            <a:srgbClr val="FDE53C"/>
          </p15:clr>
        </p15:guide>
        <p15:guide id="5" pos="2963" userDrawn="1">
          <p15:clr>
            <a:srgbClr val="FDE53C"/>
          </p15:clr>
        </p15:guide>
        <p15:guide id="6" pos="4245" userDrawn="1">
          <p15:clr>
            <a:srgbClr val="FDE53C"/>
          </p15:clr>
        </p15:guide>
        <p15:guide id="12" pos="1967" userDrawn="1">
          <p15:clr>
            <a:srgbClr val="5ACBF0"/>
          </p15:clr>
        </p15:guide>
        <p15:guide id="16" pos="3792" userDrawn="1">
          <p15:clr>
            <a:srgbClr val="5ACBF0"/>
          </p15:clr>
        </p15:guide>
        <p15:guide id="19" pos="1880" userDrawn="1">
          <p15:clr>
            <a:srgbClr val="5ACBF0"/>
          </p15:clr>
        </p15:guide>
        <p15:guide id="20" pos="2054" userDrawn="1">
          <p15:clr>
            <a:srgbClr val="5ACBF0"/>
          </p15:clr>
        </p15:guide>
        <p15:guide id="21" pos="3879" userDrawn="1">
          <p15:clr>
            <a:srgbClr val="5ACBF0"/>
          </p15:clr>
        </p15:guide>
        <p15:guide id="22" pos="3705" userDrawn="1">
          <p15:clr>
            <a:srgbClr val="5ACBF0"/>
          </p15:clr>
        </p15:guide>
        <p15:guide id="23" pos="1599" userDrawn="1">
          <p15:clr>
            <a:srgbClr val="FDE53C"/>
          </p15:clr>
        </p15:guide>
        <p15:guide id="24" pos="1425" userDrawn="1">
          <p15:clr>
            <a:srgbClr val="FDE53C"/>
          </p15:clr>
        </p15:guide>
        <p15:guide id="25" pos="4334" userDrawn="1">
          <p15:clr>
            <a:srgbClr val="FDE53C"/>
          </p15:clr>
        </p15:guide>
        <p15:guide id="26" pos="4160" userDrawn="1">
          <p15:clr>
            <a:srgbClr val="FDE53C"/>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0E09302-A0C4-445D-BF16-53CD11E35311}"/>
              </a:ext>
            </a:extLst>
          </p:cNvPr>
          <p:cNvSpPr>
            <a:spLocks noGrp="1"/>
          </p:cNvSpPr>
          <p:nvPr>
            <p:ph type="body" sz="quarter" idx="13" hasCustomPrompt="1"/>
          </p:nvPr>
        </p:nvSpPr>
        <p:spPr>
          <a:xfrm>
            <a:off x="368490" y="779463"/>
            <a:ext cx="8407020" cy="246221"/>
          </a:xfrm>
        </p:spPr>
        <p:txBody>
          <a:bodyPr wrap="square" tIns="0">
            <a:spAutoFit/>
          </a:bodyPr>
          <a:lstStyle>
            <a:lvl1pPr marL="0" indent="0">
              <a:buNone/>
              <a:defRPr sz="1600" b="1"/>
            </a:lvl1pPr>
          </a:lstStyle>
          <a:p>
            <a:pPr lvl="0"/>
            <a:r>
              <a:rPr lang="en-US"/>
              <a:t>Subtitle if needed</a:t>
            </a:r>
          </a:p>
        </p:txBody>
      </p:sp>
      <p:sp>
        <p:nvSpPr>
          <p:cNvPr id="5" name="Content Placeholder 2">
            <a:extLst>
              <a:ext uri="{FF2B5EF4-FFF2-40B4-BE49-F238E27FC236}">
                <a16:creationId xmlns:a16="http://schemas.microsoft.com/office/drawing/2014/main" id="{36D2746D-0340-4A15-96B1-30ACF62C6B8F}"/>
              </a:ext>
            </a:extLst>
          </p:cNvPr>
          <p:cNvSpPr>
            <a:spLocks noGrp="1"/>
          </p:cNvSpPr>
          <p:nvPr>
            <p:ph idx="1"/>
          </p:nvPr>
        </p:nvSpPr>
        <p:spPr>
          <a:xfrm>
            <a:off x="368490" y="1188720"/>
            <a:ext cx="8407020"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endParaRPr lang="en-US" dirty="0"/>
          </a:p>
        </p:txBody>
      </p:sp>
      <p:sp>
        <p:nvSpPr>
          <p:cNvPr id="3" name="Title 2">
            <a:extLst>
              <a:ext uri="{FF2B5EF4-FFF2-40B4-BE49-F238E27FC236}">
                <a16:creationId xmlns:a16="http://schemas.microsoft.com/office/drawing/2014/main" id="{B53F5FD0-33B7-4B22-B2E7-D7C5A3AD69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6005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userDrawn="1">
          <p15:clr>
            <a:srgbClr val="FDE53C"/>
          </p15:clr>
        </p15:guide>
        <p15:guide id="4" pos="2796" userDrawn="1">
          <p15:clr>
            <a:srgbClr val="FDE53C"/>
          </p15:clr>
        </p15:guide>
        <p15:guide id="5" pos="2963" userDrawn="1">
          <p15:clr>
            <a:srgbClr val="FDE53C"/>
          </p15:clr>
        </p15:guide>
        <p15:guide id="6" pos="4245" userDrawn="1">
          <p15:clr>
            <a:srgbClr val="FDE53C"/>
          </p15:clr>
        </p15:guide>
        <p15:guide id="12" pos="1967" userDrawn="1">
          <p15:clr>
            <a:srgbClr val="5ACBF0"/>
          </p15:clr>
        </p15:guide>
        <p15:guide id="16" pos="3792" userDrawn="1">
          <p15:clr>
            <a:srgbClr val="5ACBF0"/>
          </p15:clr>
        </p15:guide>
        <p15:guide id="19" pos="1880" userDrawn="1">
          <p15:clr>
            <a:srgbClr val="5ACBF0"/>
          </p15:clr>
        </p15:guide>
        <p15:guide id="20" pos="2054" userDrawn="1">
          <p15:clr>
            <a:srgbClr val="5ACBF0"/>
          </p15:clr>
        </p15:guide>
        <p15:guide id="21" pos="3879" userDrawn="1">
          <p15:clr>
            <a:srgbClr val="5ACBF0"/>
          </p15:clr>
        </p15:guide>
        <p15:guide id="22" pos="3705" userDrawn="1">
          <p15:clr>
            <a:srgbClr val="5ACBF0"/>
          </p15:clr>
        </p15:guide>
        <p15:guide id="23" pos="1599" userDrawn="1">
          <p15:clr>
            <a:srgbClr val="FDE53C"/>
          </p15:clr>
        </p15:guide>
        <p15:guide id="24" pos="1425" userDrawn="1">
          <p15:clr>
            <a:srgbClr val="FDE53C"/>
          </p15:clr>
        </p15:guide>
        <p15:guide id="25" pos="4334" userDrawn="1">
          <p15:clr>
            <a:srgbClr val="FDE53C"/>
          </p15:clr>
        </p15:guide>
        <p15:guide id="26" pos="4160" userDrawn="1">
          <p15:clr>
            <a:srgbClr val="FDE53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2 Colum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368490" y="1188720"/>
            <a:ext cx="4070160"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B02560BD-FF7E-43D5-95BA-1D2D492F2E93}"/>
              </a:ext>
            </a:extLst>
          </p:cNvPr>
          <p:cNvSpPr>
            <a:spLocks noGrp="1"/>
          </p:cNvSpPr>
          <p:nvPr>
            <p:ph idx="11"/>
          </p:nvPr>
        </p:nvSpPr>
        <p:spPr>
          <a:xfrm>
            <a:off x="4705540" y="1188720"/>
            <a:ext cx="4070160"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endParaRPr lang="en-US" dirty="0"/>
          </a:p>
        </p:txBody>
      </p:sp>
      <p:sp>
        <p:nvSpPr>
          <p:cNvPr id="3" name="Title 2">
            <a:extLst>
              <a:ext uri="{FF2B5EF4-FFF2-40B4-BE49-F238E27FC236}">
                <a16:creationId xmlns:a16="http://schemas.microsoft.com/office/drawing/2014/main" id="{AB6B8D3B-32FF-45CF-8B27-0FFD6F05C29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7126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userDrawn="1">
          <p15:clr>
            <a:srgbClr val="FDE53C"/>
          </p15:clr>
        </p15:guide>
        <p15:guide id="4" pos="2796" userDrawn="1">
          <p15:clr>
            <a:srgbClr val="FDE53C"/>
          </p15:clr>
        </p15:guide>
        <p15:guide id="5" pos="2963" userDrawn="1">
          <p15:clr>
            <a:srgbClr val="FDE53C"/>
          </p15:clr>
        </p15:guide>
        <p15:guide id="6" pos="4245" userDrawn="1">
          <p15:clr>
            <a:srgbClr val="FDE53C"/>
          </p15:clr>
        </p15:guide>
        <p15:guide id="12" pos="1967" userDrawn="1">
          <p15:clr>
            <a:srgbClr val="5ACBF0"/>
          </p15:clr>
        </p15:guide>
        <p15:guide id="16" pos="3792" userDrawn="1">
          <p15:clr>
            <a:srgbClr val="5ACBF0"/>
          </p15:clr>
        </p15:guide>
        <p15:guide id="19" pos="1880" userDrawn="1">
          <p15:clr>
            <a:srgbClr val="5ACBF0"/>
          </p15:clr>
        </p15:guide>
        <p15:guide id="20" pos="2054" userDrawn="1">
          <p15:clr>
            <a:srgbClr val="5ACBF0"/>
          </p15:clr>
        </p15:guide>
        <p15:guide id="21" pos="3879" userDrawn="1">
          <p15:clr>
            <a:srgbClr val="5ACBF0"/>
          </p15:clr>
        </p15:guide>
        <p15:guide id="22" pos="3705" userDrawn="1">
          <p15:clr>
            <a:srgbClr val="5ACBF0"/>
          </p15:clr>
        </p15:guide>
        <p15:guide id="23" pos="1599" userDrawn="1">
          <p15:clr>
            <a:srgbClr val="FDE53C"/>
          </p15:clr>
        </p15:guide>
        <p15:guide id="24" pos="1425" userDrawn="1">
          <p15:clr>
            <a:srgbClr val="FDE53C"/>
          </p15:clr>
        </p15:guide>
        <p15:guide id="25" pos="4334" userDrawn="1">
          <p15:clr>
            <a:srgbClr val="FDE53C"/>
          </p15:clr>
        </p15:guide>
        <p15:guide id="26" pos="4160" userDrawn="1">
          <p15:clr>
            <a:srgbClr val="FDE53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368490" y="1188720"/>
            <a:ext cx="4070160"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endParaRPr lang="en-US" dirty="0"/>
          </a:p>
        </p:txBody>
      </p:sp>
      <p:sp>
        <p:nvSpPr>
          <p:cNvPr id="8" name="Picture Placeholder 3">
            <a:extLst>
              <a:ext uri="{FF2B5EF4-FFF2-40B4-BE49-F238E27FC236}">
                <a16:creationId xmlns:a16="http://schemas.microsoft.com/office/drawing/2014/main" id="{E5AD3FD9-5B0C-46BE-A071-C012F798CB75}"/>
              </a:ext>
              <a:ext uri="{C183D7F6-B498-43B3-948B-1728B52AA6E4}">
                <adec:decorative xmlns:adec="http://schemas.microsoft.com/office/drawing/2017/decorative" val="1"/>
              </a:ext>
            </a:extLst>
          </p:cNvPr>
          <p:cNvSpPr>
            <a:spLocks noGrp="1"/>
          </p:cNvSpPr>
          <p:nvPr>
            <p:ph type="pic" sz="quarter" idx="11"/>
          </p:nvPr>
        </p:nvSpPr>
        <p:spPr>
          <a:xfrm>
            <a:off x="4705352" y="1198644"/>
            <a:ext cx="4070349" cy="3579096"/>
          </a:xfrm>
          <a:solidFill>
            <a:schemeClr val="bg1">
              <a:lumMod val="85000"/>
            </a:schemeClr>
          </a:solidFill>
        </p:spPr>
        <p:txBody>
          <a:bodyPr anchor="ctr"/>
          <a:lstStyle>
            <a:lvl1pPr marL="0" indent="0" algn="ctr">
              <a:buNone/>
              <a:defRPr/>
            </a:lvl1pPr>
          </a:lstStyle>
          <a:p>
            <a:r>
              <a:rPr lang="en-US"/>
              <a:t>Click icon to add picture</a:t>
            </a:r>
            <a:endParaRPr lang="en-US" dirty="0"/>
          </a:p>
        </p:txBody>
      </p:sp>
      <p:sp>
        <p:nvSpPr>
          <p:cNvPr id="9" name="Source Placeholder 4">
            <a:extLst>
              <a:ext uri="{FF2B5EF4-FFF2-40B4-BE49-F238E27FC236}">
                <a16:creationId xmlns:a16="http://schemas.microsoft.com/office/drawing/2014/main" id="{03FF4FC4-D5A3-4522-B317-5ACF8C2D3396}"/>
              </a:ext>
              <a:ext uri="{C183D7F6-B498-43B3-948B-1728B52AA6E4}">
                <adec:decorative xmlns:adec="http://schemas.microsoft.com/office/drawing/2017/decorative" val="1"/>
              </a:ext>
            </a:extLst>
          </p:cNvPr>
          <p:cNvSpPr>
            <a:spLocks noGrp="1"/>
          </p:cNvSpPr>
          <p:nvPr>
            <p:ph type="body" sz="quarter" idx="12" hasCustomPrompt="1"/>
          </p:nvPr>
        </p:nvSpPr>
        <p:spPr>
          <a:xfrm>
            <a:off x="4703763" y="4593074"/>
            <a:ext cx="4071938" cy="184666"/>
          </a:xfrm>
        </p:spPr>
        <p:txBody>
          <a:bodyPr wrap="square" lIns="73152" tIns="45720" rIns="73152" bIns="45720" anchor="b">
            <a:spAutoFit/>
          </a:bodyPr>
          <a:lstStyle>
            <a:lvl1pPr marL="0" indent="0">
              <a:buNone/>
              <a:defRPr sz="600">
                <a:solidFill>
                  <a:schemeClr val="bg1"/>
                </a:solidFill>
              </a:defRPr>
            </a:lvl1pPr>
            <a:lvl5pPr>
              <a:defRPr/>
            </a:lvl5pPr>
          </a:lstStyle>
          <a:p>
            <a:pPr lvl="0"/>
            <a:r>
              <a:rPr lang="en-US" dirty="0"/>
              <a:t>Image credit </a:t>
            </a:r>
          </a:p>
        </p:txBody>
      </p:sp>
      <p:sp>
        <p:nvSpPr>
          <p:cNvPr id="3" name="Title 2">
            <a:extLst>
              <a:ext uri="{FF2B5EF4-FFF2-40B4-BE49-F238E27FC236}">
                <a16:creationId xmlns:a16="http://schemas.microsoft.com/office/drawing/2014/main" id="{10A08727-C71E-42EA-9BA8-41D00FAA115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2733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userDrawn="1">
          <p15:clr>
            <a:srgbClr val="FDE53C"/>
          </p15:clr>
        </p15:guide>
        <p15:guide id="4" pos="2796" userDrawn="1">
          <p15:clr>
            <a:srgbClr val="FDE53C"/>
          </p15:clr>
        </p15:guide>
        <p15:guide id="5" pos="2963" userDrawn="1">
          <p15:clr>
            <a:srgbClr val="FDE53C"/>
          </p15:clr>
        </p15:guide>
        <p15:guide id="6" pos="4245" userDrawn="1">
          <p15:clr>
            <a:srgbClr val="FDE53C"/>
          </p15:clr>
        </p15:guide>
        <p15:guide id="12" pos="1967" userDrawn="1">
          <p15:clr>
            <a:srgbClr val="5ACBF0"/>
          </p15:clr>
        </p15:guide>
        <p15:guide id="16" pos="3792" userDrawn="1">
          <p15:clr>
            <a:srgbClr val="5ACBF0"/>
          </p15:clr>
        </p15:guide>
        <p15:guide id="19" pos="1880" userDrawn="1">
          <p15:clr>
            <a:srgbClr val="5ACBF0"/>
          </p15:clr>
        </p15:guide>
        <p15:guide id="20" pos="2054" userDrawn="1">
          <p15:clr>
            <a:srgbClr val="5ACBF0"/>
          </p15:clr>
        </p15:guide>
        <p15:guide id="21" pos="3879" userDrawn="1">
          <p15:clr>
            <a:srgbClr val="5ACBF0"/>
          </p15:clr>
        </p15:guide>
        <p15:guide id="22" pos="3705" userDrawn="1">
          <p15:clr>
            <a:srgbClr val="5ACBF0"/>
          </p15:clr>
        </p15:guide>
        <p15:guide id="23" pos="1599" userDrawn="1">
          <p15:clr>
            <a:srgbClr val="FDE53C"/>
          </p15:clr>
        </p15:guide>
        <p15:guide id="24" pos="1425" userDrawn="1">
          <p15:clr>
            <a:srgbClr val="FDE53C"/>
          </p15:clr>
        </p15:guide>
        <p15:guide id="25" pos="4334" userDrawn="1">
          <p15:clr>
            <a:srgbClr val="FDE53C"/>
          </p15:clr>
        </p15:guide>
        <p15:guide id="26" pos="4160" userDrawn="1">
          <p15:clr>
            <a:srgbClr val="FDE53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368490" y="365760"/>
            <a:ext cx="5513198" cy="398571"/>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368490" y="779463"/>
            <a:ext cx="5513198" cy="246221"/>
          </a:xfrm>
        </p:spPr>
        <p:txBody>
          <a:bodyPr wrap="square" tIns="0">
            <a:spAutoFit/>
          </a:bodyPr>
          <a:lstStyle>
            <a:lvl1pPr marL="0" indent="0">
              <a:buNone/>
              <a:defRPr sz="1600"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368490" y="1188720"/>
            <a:ext cx="5513198"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184150" y="4857750"/>
            <a:ext cx="5697538" cy="152400"/>
          </a:xfrm>
        </p:spPr>
        <p:txBody>
          <a:bodyPr/>
          <a:lstStyle>
            <a:lvl1pPr algn="r">
              <a:defRPr/>
            </a:lvl1pPr>
          </a:lstStyle>
          <a:p>
            <a:endParaRPr lang="en-US" dirty="0"/>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6157913" y="0"/>
            <a:ext cx="2986087" cy="5143500"/>
          </a:xfrm>
          <a:solidFill>
            <a:schemeClr val="bg2"/>
          </a:solidFill>
        </p:spPr>
        <p:txBody>
          <a:bodyPr anchor="ctr"/>
          <a:lstStyle>
            <a:lvl1pPr marL="0" indent="0" algn="ctr">
              <a:buNone/>
              <a:defRPr/>
            </a:lvl1pPr>
          </a:lstStyle>
          <a:p>
            <a:r>
              <a:rPr lang="en-US"/>
              <a:t>Click icon to add picture</a:t>
            </a:r>
            <a:endParaRPr lang="en-US" dirty="0"/>
          </a:p>
        </p:txBody>
      </p:sp>
      <p:sp>
        <p:nvSpPr>
          <p:cNvPr id="14" name="Source Placeholder 4">
            <a:extLst>
              <a:ext uri="{FF2B5EF4-FFF2-40B4-BE49-F238E27FC236}">
                <a16:creationId xmlns:a16="http://schemas.microsoft.com/office/drawing/2014/main" id="{B254615C-9E8E-41CB-A701-F4F8C722A3BD}"/>
              </a:ext>
              <a:ext uri="{C183D7F6-B498-43B3-948B-1728B52AA6E4}">
                <adec:decorative xmlns:adec="http://schemas.microsoft.com/office/drawing/2017/decorative" val="1"/>
              </a:ext>
            </a:extLst>
          </p:cNvPr>
          <p:cNvSpPr>
            <a:spLocks noGrp="1"/>
          </p:cNvSpPr>
          <p:nvPr>
            <p:ph type="body" sz="quarter" idx="12" hasCustomPrompt="1"/>
          </p:nvPr>
        </p:nvSpPr>
        <p:spPr>
          <a:xfrm>
            <a:off x="6342062" y="4917817"/>
            <a:ext cx="2617787" cy="92333"/>
          </a:xfrm>
        </p:spPr>
        <p:txBody>
          <a:bodyPr wrap="square" lIns="0" tIns="0" rIns="0" bIns="0" anchor="b">
            <a:spAutoFit/>
          </a:bodyPr>
          <a:lstStyle>
            <a:lvl1pPr marL="0" indent="0" algn="l">
              <a:buNone/>
              <a:defRPr sz="6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30720868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userDrawn="1">
          <p15:clr>
            <a:srgbClr val="FDE53C"/>
          </p15:clr>
        </p15:guide>
        <p15:guide id="4" pos="2796" userDrawn="1">
          <p15:clr>
            <a:srgbClr val="FDE53C"/>
          </p15:clr>
        </p15:guide>
        <p15:guide id="5" pos="2963" userDrawn="1">
          <p15:clr>
            <a:srgbClr val="FDE53C"/>
          </p15:clr>
        </p15:guide>
        <p15:guide id="6" pos="4245" userDrawn="1">
          <p15:clr>
            <a:srgbClr val="FDE53C"/>
          </p15:clr>
        </p15:guide>
        <p15:guide id="12" pos="1967" userDrawn="1">
          <p15:clr>
            <a:srgbClr val="5ACBF0"/>
          </p15:clr>
        </p15:guide>
        <p15:guide id="16" pos="3792" userDrawn="1">
          <p15:clr>
            <a:srgbClr val="5ACBF0"/>
          </p15:clr>
        </p15:guide>
        <p15:guide id="19" pos="1880" userDrawn="1">
          <p15:clr>
            <a:srgbClr val="5ACBF0"/>
          </p15:clr>
        </p15:guide>
        <p15:guide id="20" pos="2054" userDrawn="1">
          <p15:clr>
            <a:srgbClr val="5ACBF0"/>
          </p15:clr>
        </p15:guide>
        <p15:guide id="21" pos="3879" userDrawn="1">
          <p15:clr>
            <a:srgbClr val="5ACBF0"/>
          </p15:clr>
        </p15:guide>
        <p15:guide id="22" pos="3705" userDrawn="1">
          <p15:clr>
            <a:srgbClr val="5ACBF0"/>
          </p15:clr>
        </p15:guide>
        <p15:guide id="23" pos="1599" userDrawn="1">
          <p15:clr>
            <a:srgbClr val="FDE53C"/>
          </p15:clr>
        </p15:guide>
        <p15:guide id="24" pos="1425" userDrawn="1">
          <p15:clr>
            <a:srgbClr val="FDE53C"/>
          </p15:clr>
        </p15:guide>
        <p15:guide id="25" pos="4334" userDrawn="1">
          <p15:clr>
            <a:srgbClr val="FDE53C"/>
          </p15:clr>
        </p15:guide>
        <p15:guide id="26" pos="4160" userDrawn="1">
          <p15:clr>
            <a:srgbClr val="FDE53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alf Image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367602" y="365760"/>
            <a:ext cx="4072636" cy="398571"/>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367602" y="779463"/>
            <a:ext cx="4072636" cy="246221"/>
          </a:xfrm>
        </p:spPr>
        <p:txBody>
          <a:bodyPr wrap="square" tIns="0">
            <a:spAutoFit/>
          </a:bodyPr>
          <a:lstStyle>
            <a:lvl1pPr marL="0" indent="0">
              <a:buNone/>
              <a:defRPr sz="1600"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367602" y="1188720"/>
            <a:ext cx="4072636" cy="358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366713" y="4857750"/>
            <a:ext cx="4071937" cy="152400"/>
          </a:xfrm>
        </p:spPr>
        <p:txBody>
          <a:bodyPr/>
          <a:lstStyle/>
          <a:p>
            <a:endParaRPr lang="en-US" dirty="0"/>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4703763" y="0"/>
            <a:ext cx="4438650" cy="5143500"/>
          </a:xfrm>
          <a:solidFill>
            <a:schemeClr val="bg2"/>
          </a:solidFill>
        </p:spPr>
        <p:txBody>
          <a:bodyPr anchor="ctr"/>
          <a:lstStyle>
            <a:lvl1pPr marL="0" indent="0" algn="ctr">
              <a:buNone/>
              <a:defRPr/>
            </a:lvl1pPr>
          </a:lstStyle>
          <a:p>
            <a:r>
              <a:rPr lang="en-US"/>
              <a:t>Click icon to add picture</a:t>
            </a:r>
            <a:endParaRPr lang="en-US" dirty="0"/>
          </a:p>
        </p:txBody>
      </p:sp>
      <p:sp>
        <p:nvSpPr>
          <p:cNvPr id="7" name="Source Placeholder 4">
            <a:extLst>
              <a:ext uri="{FF2B5EF4-FFF2-40B4-BE49-F238E27FC236}">
                <a16:creationId xmlns:a16="http://schemas.microsoft.com/office/drawing/2014/main" id="{803CCB9C-C9A3-4C9E-920F-07EC1B812B9B}"/>
              </a:ext>
              <a:ext uri="{C183D7F6-B498-43B3-948B-1728B52AA6E4}">
                <adec:decorative xmlns:adec="http://schemas.microsoft.com/office/drawing/2017/decorative" val="1"/>
              </a:ext>
            </a:extLst>
          </p:cNvPr>
          <p:cNvSpPr>
            <a:spLocks noGrp="1"/>
          </p:cNvSpPr>
          <p:nvPr>
            <p:ph type="body" sz="quarter" idx="12" hasCustomPrompt="1"/>
          </p:nvPr>
        </p:nvSpPr>
        <p:spPr>
          <a:xfrm>
            <a:off x="4887120" y="4917817"/>
            <a:ext cx="4071144" cy="92333"/>
          </a:xfrm>
        </p:spPr>
        <p:txBody>
          <a:bodyPr wrap="square" lIns="0" tIns="0" rIns="0" bIns="0" anchor="b">
            <a:spAutoFit/>
          </a:bodyPr>
          <a:lstStyle>
            <a:lvl1pPr marL="0" indent="0">
              <a:buNone/>
              <a:defRPr sz="6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9557010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userDrawn="1">
          <p15:clr>
            <a:srgbClr val="FDE53C"/>
          </p15:clr>
        </p15:guide>
        <p15:guide id="4" pos="2796" userDrawn="1">
          <p15:clr>
            <a:srgbClr val="FDE53C"/>
          </p15:clr>
        </p15:guide>
        <p15:guide id="5" pos="2963" userDrawn="1">
          <p15:clr>
            <a:srgbClr val="FDE53C"/>
          </p15:clr>
        </p15:guide>
        <p15:guide id="6" pos="4245" userDrawn="1">
          <p15:clr>
            <a:srgbClr val="FDE53C"/>
          </p15:clr>
        </p15:guide>
        <p15:guide id="12" pos="1967" userDrawn="1">
          <p15:clr>
            <a:srgbClr val="5ACBF0"/>
          </p15:clr>
        </p15:guide>
        <p15:guide id="16" pos="3792" userDrawn="1">
          <p15:clr>
            <a:srgbClr val="5ACBF0"/>
          </p15:clr>
        </p15:guide>
        <p15:guide id="19" pos="1880" userDrawn="1">
          <p15:clr>
            <a:srgbClr val="5ACBF0"/>
          </p15:clr>
        </p15:guide>
        <p15:guide id="20" pos="2054" userDrawn="1">
          <p15:clr>
            <a:srgbClr val="5ACBF0"/>
          </p15:clr>
        </p15:guide>
        <p15:guide id="21" pos="3879" userDrawn="1">
          <p15:clr>
            <a:srgbClr val="5ACBF0"/>
          </p15:clr>
        </p15:guide>
        <p15:guide id="22" pos="3705" userDrawn="1">
          <p15:clr>
            <a:srgbClr val="5ACBF0"/>
          </p15:clr>
        </p15:guide>
        <p15:guide id="23" pos="1599" userDrawn="1">
          <p15:clr>
            <a:srgbClr val="FDE53C"/>
          </p15:clr>
        </p15:guide>
        <p15:guide id="24" pos="1425" userDrawn="1">
          <p15:clr>
            <a:srgbClr val="FDE53C"/>
          </p15:clr>
        </p15:guide>
        <p15:guide id="25" pos="4334" userDrawn="1">
          <p15:clr>
            <a:srgbClr val="FDE53C"/>
          </p15:clr>
        </p15:guide>
        <p15:guide id="26" pos="4160" userDrawn="1">
          <p15:clr>
            <a:srgbClr val="FDE53C"/>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490" y="365760"/>
            <a:ext cx="8407020" cy="398571"/>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368490" y="1188720"/>
            <a:ext cx="8407020" cy="358902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4572000" y="4857750"/>
            <a:ext cx="4386263" cy="152400"/>
          </a:xfrm>
          <a:prstGeom prst="rect">
            <a:avLst/>
          </a:prstGeom>
        </p:spPr>
        <p:txBody>
          <a:bodyPr vert="horz" lIns="0" tIns="0" rIns="0" bIns="0" rtlCol="0" anchor="b"/>
          <a:lstStyle>
            <a:lvl1pPr algn="r">
              <a:defRPr sz="600">
                <a:solidFill>
                  <a:schemeClr val="bg1">
                    <a:lumMod val="65000"/>
                  </a:schemeClr>
                </a:solidFill>
              </a:defRPr>
            </a:lvl1pPr>
          </a:lstStyle>
          <a:p>
            <a:endParaRPr lang="en-US" dirty="0"/>
          </a:p>
        </p:txBody>
      </p:sp>
    </p:spTree>
    <p:extLst>
      <p:ext uri="{BB962C8B-B14F-4D97-AF65-F5344CB8AC3E}">
        <p14:creationId xmlns:p14="http://schemas.microsoft.com/office/powerpoint/2010/main" val="1519946592"/>
      </p:ext>
    </p:extLst>
  </p:cSld>
  <p:clrMap bg1="lt1" tx1="dk1" bg2="lt2" tx2="dk2" accent1="accent1" accent2="accent2" accent3="accent3" accent4="accent4" accent5="accent5" accent6="accent6" hlink="hlink" folHlink="folHlink"/>
  <p:sldLayoutIdLst>
    <p:sldLayoutId id="2147483697" r:id="rId1"/>
    <p:sldLayoutId id="2147483675" r:id="rId2"/>
    <p:sldLayoutId id="2147483676" r:id="rId3"/>
    <p:sldLayoutId id="2147483680" r:id="rId4"/>
    <p:sldLayoutId id="2147483681" r:id="rId5"/>
    <p:sldLayoutId id="2147483685" r:id="rId6"/>
    <p:sldLayoutId id="2147483686" r:id="rId7"/>
    <p:sldLayoutId id="2147483682" r:id="rId8"/>
    <p:sldLayoutId id="2147483692" r:id="rId9"/>
    <p:sldLayoutId id="2147483683" r:id="rId10"/>
    <p:sldLayoutId id="2147483684" r:id="rId11"/>
    <p:sldLayoutId id="2147483694" r:id="rId12"/>
    <p:sldLayoutId id="2147483667" r:id="rId13"/>
    <p:sldLayoutId id="2147483673" r:id="rId14"/>
    <p:sldLayoutId id="2147483659" r:id="rId15"/>
    <p:sldLayoutId id="2147483693" r:id="rId16"/>
    <p:sldLayoutId id="2147483688" r:id="rId17"/>
    <p:sldLayoutId id="2147483689" r:id="rId18"/>
    <p:sldLayoutId id="2147483674" r:id="rId19"/>
    <p:sldLayoutId id="2147483687" r:id="rId20"/>
    <p:sldLayoutId id="2147483669" r:id="rId2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685800" rtl="0" eaLnBrk="1" latinLnBrk="0" hangingPunct="1">
        <a:lnSpc>
          <a:spcPct val="90000"/>
        </a:lnSpc>
        <a:spcBef>
          <a:spcPct val="0"/>
        </a:spcBef>
        <a:buNone/>
        <a:defRPr sz="2800" b="1" i="0" kern="1200">
          <a:solidFill>
            <a:schemeClr val="tx1"/>
          </a:solidFill>
          <a:latin typeface="+mj-lt"/>
          <a:ea typeface="+mj-ea"/>
          <a:cs typeface="+mj-cs"/>
        </a:defRPr>
      </a:lvl1pPr>
    </p:titleStyle>
    <p:bodyStyle>
      <a:lvl1pPr marL="228600" indent="-228600" algn="l" defTabSz="685800" rtl="0" eaLnBrk="1" latinLnBrk="0" hangingPunct="1">
        <a:lnSpc>
          <a:spcPct val="100000"/>
        </a:lnSpc>
        <a:spcBef>
          <a:spcPts val="2000"/>
        </a:spcBef>
        <a:buClr>
          <a:schemeClr val="tx2"/>
        </a:buClr>
        <a:buFont typeface="Wingdings 2" panose="05020102010507070707" pitchFamily="18" charset="2"/>
        <a:buChar char=""/>
        <a:defRPr sz="1600" kern="1200">
          <a:solidFill>
            <a:schemeClr val="tx1"/>
          </a:solidFill>
          <a:latin typeface="+mn-lt"/>
          <a:ea typeface="+mn-ea"/>
          <a:cs typeface="+mn-cs"/>
        </a:defRPr>
      </a:lvl1pPr>
      <a:lvl2pPr marL="460375" indent="-231775" algn="l" defTabSz="685800" rtl="0" eaLnBrk="1" latinLnBrk="0" hangingPunct="1">
        <a:lnSpc>
          <a:spcPct val="100000"/>
        </a:lnSpc>
        <a:spcBef>
          <a:spcPts val="800"/>
        </a:spcBef>
        <a:buClr>
          <a:schemeClr val="tx2"/>
        </a:buClr>
        <a:buFont typeface="Courier New" panose="02070309020205020404" pitchFamily="49" charset="0"/>
        <a:buChar char="o"/>
        <a:defRPr sz="1400" kern="1200">
          <a:solidFill>
            <a:schemeClr val="tx1"/>
          </a:solidFill>
          <a:latin typeface="+mn-lt"/>
          <a:ea typeface="+mn-ea"/>
          <a:cs typeface="+mn-cs"/>
        </a:defRPr>
      </a:lvl2pPr>
      <a:lvl3pPr marL="628650" indent="-171450" algn="l" defTabSz="6858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857250" indent="-171450" algn="l" defTabSz="685800" rtl="0" eaLnBrk="1" latinLnBrk="0" hangingPunct="1">
        <a:lnSpc>
          <a:spcPct val="100000"/>
        </a:lnSpc>
        <a:spcBef>
          <a:spcPts val="500"/>
        </a:spcBef>
        <a:buClr>
          <a:schemeClr val="tx2"/>
        </a:buClr>
        <a:buFont typeface="Arial" panose="020B0604020202020204" pitchFamily="34" charset="0"/>
        <a:buChar char="•"/>
        <a:defRPr sz="1100" kern="1200">
          <a:solidFill>
            <a:schemeClr val="tx1"/>
          </a:solidFill>
          <a:latin typeface="+mn-lt"/>
          <a:ea typeface="+mn-ea"/>
          <a:cs typeface="+mn-cs"/>
        </a:defRPr>
      </a:lvl4pPr>
      <a:lvl5pPr marL="1085850" indent="-171450" algn="l" defTabSz="685800" rtl="0" eaLnBrk="1" latinLnBrk="0" hangingPunct="1">
        <a:lnSpc>
          <a:spcPct val="100000"/>
        </a:lnSpc>
        <a:spcBef>
          <a:spcPts val="400"/>
        </a:spcBef>
        <a:buClr>
          <a:schemeClr val="tx2"/>
        </a:buClr>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0" userDrawn="1">
          <p15:clr>
            <a:srgbClr val="A4A3A4"/>
          </p15:clr>
        </p15:guide>
        <p15:guide id="3" orient="horz" pos="230" userDrawn="1">
          <p15:clr>
            <a:srgbClr val="A4A3A4"/>
          </p15:clr>
        </p15:guide>
        <p15:guide id="4" orient="horz" pos="3060" userDrawn="1">
          <p15:clr>
            <a:srgbClr val="A4A3A4"/>
          </p15:clr>
        </p15:guide>
        <p15:guide id="6" pos="5528" userDrawn="1">
          <p15:clr>
            <a:srgbClr val="A4A3A4"/>
          </p15:clr>
        </p15:guide>
        <p15:guide id="7" pos="116" userDrawn="1">
          <p15:clr>
            <a:srgbClr val="A4A3A4"/>
          </p15:clr>
        </p15:guide>
        <p15:guide id="8" orient="horz" pos="3156" userDrawn="1">
          <p15:clr>
            <a:srgbClr val="A4A3A4"/>
          </p15:clr>
        </p15:guide>
        <p15:guide id="9" pos="5643" userDrawn="1">
          <p15:clr>
            <a:srgbClr val="A4A3A4"/>
          </p15:clr>
        </p15:guide>
        <p15:guide id="10" orient="horz" pos="3011" userDrawn="1">
          <p15:clr>
            <a:srgbClr val="A4A3A4"/>
          </p15:clr>
        </p15:guide>
        <p15:guide id="16" orient="horz" pos="1764" userDrawn="1">
          <p15:clr>
            <a:srgbClr val="A4A3A4"/>
          </p15:clr>
        </p15:guide>
        <p15:guide id="18" pos="240" userDrawn="1">
          <p15:clr>
            <a:srgbClr val="A4A3A4"/>
          </p15:clr>
        </p15:guide>
        <p15:guide id="22" pos="528"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survey.stackoverflow.co/2022"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44">
            <a:extLst>
              <a:ext uri="{FF2B5EF4-FFF2-40B4-BE49-F238E27FC236}">
                <a16:creationId xmlns:a16="http://schemas.microsoft.com/office/drawing/2014/main" id="{08BFD8AF-595E-DF5D-6F21-65FBC1E6C96A}"/>
              </a:ext>
            </a:extLst>
          </p:cNvPr>
          <p:cNvSpPr>
            <a:spLocks noGrp="1"/>
          </p:cNvSpPr>
          <p:nvPr>
            <p:ph type="body" sz="quarter" idx="13"/>
          </p:nvPr>
        </p:nvSpPr>
        <p:spPr>
          <a:xfrm>
            <a:off x="305299" y="572534"/>
            <a:ext cx="8128740" cy="295728"/>
          </a:xfrm>
        </p:spPr>
        <p:txBody>
          <a:bodyPr/>
          <a:lstStyle/>
          <a:p>
            <a:r>
              <a:rPr lang="en-IN" dirty="0"/>
              <a:t>.</a:t>
            </a:r>
            <a:r>
              <a:rPr lang="en-IN" sz="1000" dirty="0"/>
              <a:t>NET Core, NET 6.0 /7.0/8.0 and NET Platform all are synonyms indicating modern technology.</a:t>
            </a:r>
            <a:endParaRPr lang="en-US" sz="1000" dirty="0"/>
          </a:p>
          <a:p>
            <a:endParaRPr lang="en-US" dirty="0"/>
          </a:p>
        </p:txBody>
      </p:sp>
      <p:sp>
        <p:nvSpPr>
          <p:cNvPr id="44" name="Content Placeholder 43">
            <a:extLst>
              <a:ext uri="{FF2B5EF4-FFF2-40B4-BE49-F238E27FC236}">
                <a16:creationId xmlns:a16="http://schemas.microsoft.com/office/drawing/2014/main" id="{C8487DD8-9730-6F13-94E1-C18357BC5498}"/>
              </a:ext>
            </a:extLst>
          </p:cNvPr>
          <p:cNvSpPr>
            <a:spLocks noGrp="1"/>
          </p:cNvSpPr>
          <p:nvPr>
            <p:ph idx="1"/>
          </p:nvPr>
        </p:nvSpPr>
        <p:spPr>
          <a:xfrm>
            <a:off x="958818" y="4780528"/>
            <a:ext cx="5242560" cy="200350"/>
          </a:xfrm>
        </p:spPr>
        <p:txBody>
          <a:bodyPr>
            <a:normAutofit/>
          </a:bodyPr>
          <a:lstStyle/>
          <a:p>
            <a:pPr marL="0" indent="0">
              <a:buNone/>
            </a:pPr>
            <a:r>
              <a:rPr lang="en-US" sz="1000" dirty="0"/>
              <a:t>** </a:t>
            </a:r>
            <a:r>
              <a:rPr lang="en-US" sz="1000" i="1" dirty="0"/>
              <a:t>No change in the product specific API, the underlying technology is changing.</a:t>
            </a:r>
          </a:p>
        </p:txBody>
      </p:sp>
      <p:sp>
        <p:nvSpPr>
          <p:cNvPr id="8" name="Title 7">
            <a:extLst>
              <a:ext uri="{FF2B5EF4-FFF2-40B4-BE49-F238E27FC236}">
                <a16:creationId xmlns:a16="http://schemas.microsoft.com/office/drawing/2014/main" id="{7FC92A7A-0D66-6BA2-9132-4D85CB2A3787}"/>
              </a:ext>
            </a:extLst>
          </p:cNvPr>
          <p:cNvSpPr>
            <a:spLocks noGrp="1"/>
          </p:cNvSpPr>
          <p:nvPr>
            <p:ph type="title"/>
          </p:nvPr>
        </p:nvSpPr>
        <p:spPr>
          <a:xfrm>
            <a:off x="268129" y="188777"/>
            <a:ext cx="8407020" cy="398571"/>
          </a:xfrm>
        </p:spPr>
        <p:txBody>
          <a:bodyPr wrap="square" anchor="t">
            <a:normAutofit/>
          </a:bodyPr>
          <a:lstStyle/>
          <a:p>
            <a:r>
              <a:rPr lang="en-IN" dirty="0"/>
              <a:t>Revit 2025 Moving to Modern .NET Platform </a:t>
            </a:r>
            <a:endParaRPr lang="en-US" dirty="0"/>
          </a:p>
        </p:txBody>
      </p:sp>
      <p:grpSp>
        <p:nvGrpSpPr>
          <p:cNvPr id="36" name="Group 35">
            <a:extLst>
              <a:ext uri="{FF2B5EF4-FFF2-40B4-BE49-F238E27FC236}">
                <a16:creationId xmlns:a16="http://schemas.microsoft.com/office/drawing/2014/main" id="{D99AF5B6-4930-F1D3-D034-27748AEE22D7}"/>
              </a:ext>
            </a:extLst>
          </p:cNvPr>
          <p:cNvGrpSpPr/>
          <p:nvPr/>
        </p:nvGrpSpPr>
        <p:grpSpPr>
          <a:xfrm>
            <a:off x="1956070" y="1018952"/>
            <a:ext cx="4770974" cy="3541174"/>
            <a:chOff x="1787734" y="953364"/>
            <a:chExt cx="5203705" cy="3938311"/>
          </a:xfrm>
        </p:grpSpPr>
        <p:grpSp>
          <p:nvGrpSpPr>
            <p:cNvPr id="18" name="Group 17">
              <a:extLst>
                <a:ext uri="{FF2B5EF4-FFF2-40B4-BE49-F238E27FC236}">
                  <a16:creationId xmlns:a16="http://schemas.microsoft.com/office/drawing/2014/main" id="{C1B453AA-A2FE-3E06-94D7-16D800BEE871}"/>
                </a:ext>
              </a:extLst>
            </p:cNvPr>
            <p:cNvGrpSpPr/>
            <p:nvPr/>
          </p:nvGrpSpPr>
          <p:grpSpPr>
            <a:xfrm>
              <a:off x="1787734" y="3498618"/>
              <a:ext cx="5203705" cy="1393057"/>
              <a:chOff x="2073916" y="2974276"/>
              <a:chExt cx="4869098" cy="1393057"/>
            </a:xfrm>
          </p:grpSpPr>
          <p:sp>
            <p:nvSpPr>
              <p:cNvPr id="17" name="Rectangle 16">
                <a:extLst>
                  <a:ext uri="{FF2B5EF4-FFF2-40B4-BE49-F238E27FC236}">
                    <a16:creationId xmlns:a16="http://schemas.microsoft.com/office/drawing/2014/main" id="{315CD4C2-3AD3-8FE2-A9AA-9FE5020DA620}"/>
                  </a:ext>
                </a:extLst>
              </p:cNvPr>
              <p:cNvSpPr/>
              <p:nvPr/>
            </p:nvSpPr>
            <p:spPr>
              <a:xfrm>
                <a:off x="2073916" y="2974276"/>
                <a:ext cx="4869098" cy="1393057"/>
              </a:xfrm>
              <a:prstGeom prst="rect">
                <a:avLst/>
              </a:prstGeom>
              <a:solidFill>
                <a:srgbClr val="512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noFill/>
                </a:endParaRPr>
              </a:p>
            </p:txBody>
          </p:sp>
          <p:pic>
            <p:nvPicPr>
              <p:cNvPr id="16" name="Graphic 15">
                <a:extLst>
                  <a:ext uri="{FF2B5EF4-FFF2-40B4-BE49-F238E27FC236}">
                    <a16:creationId xmlns:a16="http://schemas.microsoft.com/office/drawing/2014/main" id="{CF4D4A8C-F870-21AB-BEB3-425BE254E5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1345" y="2977846"/>
                <a:ext cx="1336732" cy="1336732"/>
              </a:xfrm>
              <a:prstGeom prst="rect">
                <a:avLst/>
              </a:prstGeom>
            </p:spPr>
          </p:pic>
        </p:grpSp>
        <p:pic>
          <p:nvPicPr>
            <p:cNvPr id="24" name="Graphic 23">
              <a:extLst>
                <a:ext uri="{FF2B5EF4-FFF2-40B4-BE49-F238E27FC236}">
                  <a16:creationId xmlns:a16="http://schemas.microsoft.com/office/drawing/2014/main" id="{28646156-E483-BD05-7259-0150B7028C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16753" y="953364"/>
              <a:ext cx="1226079" cy="1301041"/>
            </a:xfrm>
            <a:prstGeom prst="rect">
              <a:avLst/>
            </a:prstGeom>
          </p:spPr>
        </p:pic>
        <p:sp>
          <p:nvSpPr>
            <p:cNvPr id="29" name="Rectangle 28">
              <a:extLst>
                <a:ext uri="{FF2B5EF4-FFF2-40B4-BE49-F238E27FC236}">
                  <a16:creationId xmlns:a16="http://schemas.microsoft.com/office/drawing/2014/main" id="{99499FEF-F2A7-6575-1781-313E481A3BDA}"/>
                </a:ext>
              </a:extLst>
            </p:cNvPr>
            <p:cNvSpPr/>
            <p:nvPr/>
          </p:nvSpPr>
          <p:spPr>
            <a:xfrm>
              <a:off x="1814146" y="2538046"/>
              <a:ext cx="5150883" cy="4490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1"/>
                  </a:solidFill>
                </a:rPr>
                <a:t>Managed API Layer</a:t>
              </a:r>
              <a:endParaRPr lang="en-US" sz="1600" dirty="0" err="1">
                <a:solidFill>
                  <a:schemeClr val="bg1"/>
                </a:solidFill>
              </a:endParaRPr>
            </a:p>
          </p:txBody>
        </p:sp>
        <p:cxnSp>
          <p:nvCxnSpPr>
            <p:cNvPr id="31" name="Straight Arrow Connector 30">
              <a:extLst>
                <a:ext uri="{FF2B5EF4-FFF2-40B4-BE49-F238E27FC236}">
                  <a16:creationId xmlns:a16="http://schemas.microsoft.com/office/drawing/2014/main" id="{4C33812A-1581-3D63-A38D-EFA018DC9046}"/>
                </a:ext>
              </a:extLst>
            </p:cNvPr>
            <p:cNvCxnSpPr/>
            <p:nvPr/>
          </p:nvCxnSpPr>
          <p:spPr>
            <a:xfrm>
              <a:off x="4264269" y="3027485"/>
              <a:ext cx="0" cy="445660"/>
            </a:xfrm>
            <a:prstGeom prst="straightConnector1">
              <a:avLst/>
            </a:prstGeom>
            <a:ln w="28575">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649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927261C-E414-CE08-C31D-EFD0DB75B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060" y="1188720"/>
            <a:ext cx="3589020" cy="3589020"/>
          </a:xfrm>
          <a:prstGeom prst="rect">
            <a:avLst/>
          </a:prstGeom>
        </p:spPr>
      </p:pic>
      <p:sp>
        <p:nvSpPr>
          <p:cNvPr id="4" name="Title 3">
            <a:extLst>
              <a:ext uri="{FF2B5EF4-FFF2-40B4-BE49-F238E27FC236}">
                <a16:creationId xmlns:a16="http://schemas.microsoft.com/office/drawing/2014/main" id="{53037750-BE96-53DD-7D0D-DAB39F8F1918}"/>
              </a:ext>
            </a:extLst>
          </p:cNvPr>
          <p:cNvSpPr>
            <a:spLocks noGrp="1"/>
          </p:cNvSpPr>
          <p:nvPr>
            <p:ph type="title"/>
          </p:nvPr>
        </p:nvSpPr>
        <p:spPr>
          <a:xfrm>
            <a:off x="368490" y="365760"/>
            <a:ext cx="8407020" cy="398571"/>
          </a:xfrm>
        </p:spPr>
        <p:txBody>
          <a:bodyPr wrap="square" anchor="t">
            <a:normAutofit/>
          </a:bodyPr>
          <a:lstStyle/>
          <a:p>
            <a:r>
              <a:rPr lang="en-US" dirty="0"/>
              <a:t>Background Story</a:t>
            </a:r>
          </a:p>
        </p:txBody>
      </p:sp>
      <p:sp>
        <p:nvSpPr>
          <p:cNvPr id="5" name="Content Placeholder 4">
            <a:extLst>
              <a:ext uri="{FF2B5EF4-FFF2-40B4-BE49-F238E27FC236}">
                <a16:creationId xmlns:a16="http://schemas.microsoft.com/office/drawing/2014/main" id="{55A1A839-3E75-A686-FA93-7A11F7AE2978}"/>
              </a:ext>
            </a:extLst>
          </p:cNvPr>
          <p:cNvSpPr>
            <a:spLocks noGrp="1"/>
          </p:cNvSpPr>
          <p:nvPr>
            <p:ph idx="11"/>
          </p:nvPr>
        </p:nvSpPr>
        <p:spPr>
          <a:xfrm>
            <a:off x="4705540" y="1188720"/>
            <a:ext cx="4070160" cy="3589020"/>
          </a:xfrm>
        </p:spPr>
        <p:txBody>
          <a:bodyPr>
            <a:normAutofit/>
          </a:bodyPr>
          <a:lstStyle/>
          <a:p>
            <a:pPr>
              <a:lnSpc>
                <a:spcPct val="90000"/>
              </a:lnSpc>
            </a:pPr>
            <a:r>
              <a:rPr lang="en-IN" sz="1200"/>
              <a:t>Since 2014 Microsoft has been on journey to transform .NET from a closed-source Windows-only technology to an open-source cross-platform set of libraries.</a:t>
            </a:r>
          </a:p>
          <a:p>
            <a:pPr>
              <a:lnSpc>
                <a:spcPct val="90000"/>
              </a:lnSpc>
            </a:pPr>
            <a:r>
              <a:rPr lang="en-IN" sz="1200"/>
              <a:t> This new .NET was called .NET Core. </a:t>
            </a:r>
          </a:p>
          <a:p>
            <a:pPr>
              <a:lnSpc>
                <a:spcPct val="90000"/>
              </a:lnSpc>
            </a:pPr>
            <a:r>
              <a:rPr lang="en-IN" sz="1200"/>
              <a:t>In 2020, the effort reached sufficient maturity that most "old" code targeting .NET could run on the new .NET Core. </a:t>
            </a:r>
          </a:p>
          <a:p>
            <a:pPr>
              <a:lnSpc>
                <a:spcPct val="90000"/>
              </a:lnSpc>
            </a:pPr>
            <a:r>
              <a:rPr lang="en-IN" sz="1200"/>
              <a:t>To mark the occasion, the November 2020 release of .NET Core is branded ".NET 5.0". The "old" Windows-only .NET is now called ".NET Framework". </a:t>
            </a:r>
          </a:p>
          <a:p>
            <a:pPr>
              <a:lnSpc>
                <a:spcPct val="90000"/>
              </a:lnSpc>
            </a:pPr>
            <a:r>
              <a:rPr lang="en-IN" sz="1200"/>
              <a:t>The last release of .NET Framework is versioned 4.8 hence the name ".NET 5.0" for the new release (they wanted to indicate that the new .NET supersedes the old one although its codebase is entirely different).</a:t>
            </a:r>
            <a:endParaRPr lang="en-US" sz="1200"/>
          </a:p>
        </p:txBody>
      </p:sp>
    </p:spTree>
    <p:extLst>
      <p:ext uri="{BB962C8B-B14F-4D97-AF65-F5344CB8AC3E}">
        <p14:creationId xmlns:p14="http://schemas.microsoft.com/office/powerpoint/2010/main" val="1163722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CCFCD3B8-9409-D47E-152E-CE83DB61F73F}"/>
              </a:ext>
            </a:extLst>
          </p:cNvPr>
          <p:cNvSpPr>
            <a:spLocks noGrp="1"/>
          </p:cNvSpPr>
          <p:nvPr>
            <p:ph type="body" sz="quarter" idx="13"/>
          </p:nvPr>
        </p:nvSpPr>
        <p:spPr>
          <a:xfrm>
            <a:off x="368490" y="779463"/>
            <a:ext cx="8407020" cy="246221"/>
          </a:xfrm>
        </p:spPr>
        <p:txBody>
          <a:bodyPr/>
          <a:lstStyle/>
          <a:p>
            <a:r>
              <a:rPr lang="en-IN" dirty="0"/>
              <a:t>Why we are moving to NET Platform</a:t>
            </a:r>
            <a:endParaRPr lang="en-US" dirty="0"/>
          </a:p>
        </p:txBody>
      </p:sp>
      <p:sp>
        <p:nvSpPr>
          <p:cNvPr id="3" name="Title 2">
            <a:extLst>
              <a:ext uri="{FF2B5EF4-FFF2-40B4-BE49-F238E27FC236}">
                <a16:creationId xmlns:a16="http://schemas.microsoft.com/office/drawing/2014/main" id="{35117A0F-0FD3-E9B3-99EF-EF2681394BB5}"/>
              </a:ext>
            </a:extLst>
          </p:cNvPr>
          <p:cNvSpPr>
            <a:spLocks noGrp="1"/>
          </p:cNvSpPr>
          <p:nvPr>
            <p:ph type="title"/>
          </p:nvPr>
        </p:nvSpPr>
        <p:spPr>
          <a:xfrm>
            <a:off x="368490" y="365760"/>
            <a:ext cx="8407020" cy="398571"/>
          </a:xfrm>
        </p:spPr>
        <p:txBody>
          <a:bodyPr wrap="square" anchor="t">
            <a:normAutofit/>
          </a:bodyPr>
          <a:lstStyle/>
          <a:p>
            <a:r>
              <a:rPr lang="en-IN" dirty="0"/>
              <a:t>Motivation</a:t>
            </a:r>
            <a:endParaRPr lang="en-US" dirty="0"/>
          </a:p>
        </p:txBody>
      </p:sp>
      <p:graphicFrame>
        <p:nvGraphicFramePr>
          <p:cNvPr id="8" name="Content Placeholder 1">
            <a:extLst>
              <a:ext uri="{FF2B5EF4-FFF2-40B4-BE49-F238E27FC236}">
                <a16:creationId xmlns:a16="http://schemas.microsoft.com/office/drawing/2014/main" id="{DB48C17D-1DFB-27EB-D913-16C844A7CE3C}"/>
              </a:ext>
            </a:extLst>
          </p:cNvPr>
          <p:cNvGraphicFramePr>
            <a:graphicFrameLocks noGrp="1"/>
          </p:cNvGraphicFramePr>
          <p:nvPr>
            <p:ph idx="1"/>
            <p:extLst>
              <p:ext uri="{D42A27DB-BD31-4B8C-83A1-F6EECF244321}">
                <p14:modId xmlns:p14="http://schemas.microsoft.com/office/powerpoint/2010/main" val="2068966189"/>
              </p:ext>
            </p:extLst>
          </p:nvPr>
        </p:nvGraphicFramePr>
        <p:xfrm>
          <a:off x="368490" y="1188720"/>
          <a:ext cx="8407020" cy="3589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96254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484832-90B8-81B9-C4F1-5FEFA9D3E4BD}"/>
              </a:ext>
            </a:extLst>
          </p:cNvPr>
          <p:cNvSpPr>
            <a:spLocks noGrp="1"/>
          </p:cNvSpPr>
          <p:nvPr>
            <p:ph idx="1"/>
          </p:nvPr>
        </p:nvSpPr>
        <p:spPr/>
        <p:txBody>
          <a:bodyPr>
            <a:normAutofit lnSpcReduction="10000"/>
          </a:bodyPr>
          <a:lstStyle/>
          <a:p>
            <a:r>
              <a:rPr lang="en-IN" dirty="0"/>
              <a:t>.NET is now cross platform </a:t>
            </a:r>
          </a:p>
          <a:p>
            <a:pPr lvl="1"/>
            <a:r>
              <a:rPr lang="en-IN" dirty="0"/>
              <a:t>The NET framework has been re-invented, and what was once limited to Windows is now officially portable and runnable on just about any platform you need.</a:t>
            </a:r>
          </a:p>
          <a:p>
            <a:pPr lvl="1"/>
            <a:r>
              <a:rPr lang="en-IN" dirty="0"/>
              <a:t>One day we could enable .NET development on all our platforms.</a:t>
            </a:r>
          </a:p>
          <a:p>
            <a:pPr lvl="1"/>
            <a:r>
              <a:rPr lang="en-IN" dirty="0"/>
              <a:t>Developers with existing .NET code on Windows could port their code to Mac, Web, Mobile.</a:t>
            </a:r>
          </a:p>
          <a:p>
            <a:r>
              <a:rPr lang="en-IN" dirty="0"/>
              <a:t>One Consistent API</a:t>
            </a:r>
          </a:p>
          <a:p>
            <a:pPr lvl="1"/>
            <a:r>
              <a:rPr lang="en-IN" b="0" i="0" dirty="0">
                <a:solidFill>
                  <a:srgbClr val="F5F5F5"/>
                </a:solidFill>
                <a:effectLst/>
                <a:latin typeface="Open Sans" panose="020B0606030504020204" pitchFamily="34" charset="0"/>
              </a:rPr>
              <a:t>.</a:t>
            </a:r>
            <a:r>
              <a:rPr lang="en-IN" dirty="0"/>
              <a:t>NET provides a standard set of base class libraries and APIs that are common to all .NET applications.</a:t>
            </a:r>
          </a:p>
          <a:p>
            <a:r>
              <a:rPr lang="en-US" dirty="0"/>
              <a:t>Global Appeal</a:t>
            </a:r>
          </a:p>
          <a:p>
            <a:pPr lvl="1"/>
            <a:r>
              <a:rPr lang="en-IN" dirty="0"/>
              <a:t>According to the latest </a:t>
            </a:r>
            <a:r>
              <a:rPr lang="en-IN" dirty="0">
                <a:hlinkClick r:id="rId3"/>
              </a:rPr>
              <a:t>Stack Overflow </a:t>
            </a:r>
            <a:r>
              <a:rPr lang="en-IN" dirty="0"/>
              <a:t>Survey,  NET Core is one of the most used frameworks, being the second server-side development framework after Node.js. </a:t>
            </a:r>
          </a:p>
          <a:p>
            <a:pPr lvl="1"/>
            <a:r>
              <a:rPr lang="en-IN" dirty="0"/>
              <a:t>To extend functionality, Microsoft and others maintain a healthy .NET package ecosystem.</a:t>
            </a:r>
            <a:endParaRPr lang="en-US" dirty="0"/>
          </a:p>
        </p:txBody>
      </p:sp>
      <p:sp>
        <p:nvSpPr>
          <p:cNvPr id="4" name="Title 3">
            <a:extLst>
              <a:ext uri="{FF2B5EF4-FFF2-40B4-BE49-F238E27FC236}">
                <a16:creationId xmlns:a16="http://schemas.microsoft.com/office/drawing/2014/main" id="{7DB6A6DF-C763-0E53-4691-7DAEB07FDCFF}"/>
              </a:ext>
            </a:extLst>
          </p:cNvPr>
          <p:cNvSpPr>
            <a:spLocks noGrp="1"/>
          </p:cNvSpPr>
          <p:nvPr>
            <p:ph type="title"/>
          </p:nvPr>
        </p:nvSpPr>
        <p:spPr/>
        <p:txBody>
          <a:bodyPr/>
          <a:lstStyle/>
          <a:p>
            <a:r>
              <a:rPr lang="en-IN" dirty="0"/>
              <a:t>Growth Opportunity</a:t>
            </a:r>
            <a:endParaRPr lang="en-US" dirty="0"/>
          </a:p>
        </p:txBody>
      </p:sp>
    </p:spTree>
    <p:extLst>
      <p:ext uri="{BB962C8B-B14F-4D97-AF65-F5344CB8AC3E}">
        <p14:creationId xmlns:p14="http://schemas.microsoft.com/office/powerpoint/2010/main" val="2677020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D27F5AC-E50D-FA2B-B20A-AD56441C403C}"/>
              </a:ext>
            </a:extLst>
          </p:cNvPr>
          <p:cNvSpPr>
            <a:spLocks noGrp="1"/>
          </p:cNvSpPr>
          <p:nvPr>
            <p:ph idx="1"/>
          </p:nvPr>
        </p:nvSpPr>
        <p:spPr/>
        <p:txBody>
          <a:bodyPr/>
          <a:lstStyle/>
          <a:p>
            <a:r>
              <a:rPr lang="en-IN" dirty="0"/>
              <a:t>Microsoft announced that NET framework 4.8.x will be the last major version of the .NET framework,  and .NET Core is where future investments in .NET will happen.</a:t>
            </a:r>
          </a:p>
          <a:p>
            <a:r>
              <a:rPr lang="en-IN" dirty="0"/>
              <a:t> While Microsoft promises to keep the .NET Framework alive (it is part of Windows!), staying on a technology foundation that is in maintenance mode will decline Autodesk appeal.</a:t>
            </a:r>
          </a:p>
          <a:p>
            <a:pPr marL="0" indent="0">
              <a:buNone/>
            </a:pPr>
            <a:endParaRPr lang="en-US" dirty="0"/>
          </a:p>
        </p:txBody>
      </p:sp>
      <p:sp>
        <p:nvSpPr>
          <p:cNvPr id="5" name="Title 4">
            <a:extLst>
              <a:ext uri="{FF2B5EF4-FFF2-40B4-BE49-F238E27FC236}">
                <a16:creationId xmlns:a16="http://schemas.microsoft.com/office/drawing/2014/main" id="{DF594D32-5369-A866-0ACF-74BEF3189614}"/>
              </a:ext>
            </a:extLst>
          </p:cNvPr>
          <p:cNvSpPr>
            <a:spLocks noGrp="1"/>
          </p:cNvSpPr>
          <p:nvPr>
            <p:ph type="title"/>
          </p:nvPr>
        </p:nvSpPr>
        <p:spPr/>
        <p:txBody>
          <a:bodyPr/>
          <a:lstStyle/>
          <a:p>
            <a:r>
              <a:rPr lang="en-IN" dirty="0"/>
              <a:t>Extinction Risk</a:t>
            </a:r>
            <a:endParaRPr lang="en-US" dirty="0"/>
          </a:p>
        </p:txBody>
      </p:sp>
    </p:spTree>
    <p:extLst>
      <p:ext uri="{BB962C8B-B14F-4D97-AF65-F5344CB8AC3E}">
        <p14:creationId xmlns:p14="http://schemas.microsoft.com/office/powerpoint/2010/main" val="4180809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477637-9F88-516A-AB4E-5F1E466D7146}"/>
              </a:ext>
            </a:extLst>
          </p:cNvPr>
          <p:cNvSpPr>
            <a:spLocks noGrp="1"/>
          </p:cNvSpPr>
          <p:nvPr>
            <p:ph type="title"/>
          </p:nvPr>
        </p:nvSpPr>
        <p:spPr>
          <a:xfrm>
            <a:off x="367601" y="365760"/>
            <a:ext cx="5902001" cy="398571"/>
          </a:xfrm>
        </p:spPr>
        <p:txBody>
          <a:bodyPr wrap="square" anchor="t">
            <a:normAutofit fontScale="90000"/>
          </a:bodyPr>
          <a:lstStyle/>
          <a:p>
            <a:r>
              <a:rPr lang="en-IN" dirty="0"/>
              <a:t>Anticipated Performance Benefits</a:t>
            </a:r>
          </a:p>
        </p:txBody>
      </p:sp>
      <p:sp>
        <p:nvSpPr>
          <p:cNvPr id="2" name="Content Placeholder 1">
            <a:extLst>
              <a:ext uri="{FF2B5EF4-FFF2-40B4-BE49-F238E27FC236}">
                <a16:creationId xmlns:a16="http://schemas.microsoft.com/office/drawing/2014/main" id="{50CEF08C-D51B-B408-7F32-B9292DCDABE5}"/>
              </a:ext>
            </a:extLst>
          </p:cNvPr>
          <p:cNvSpPr>
            <a:spLocks noGrp="1"/>
          </p:cNvSpPr>
          <p:nvPr>
            <p:ph idx="1"/>
          </p:nvPr>
        </p:nvSpPr>
        <p:spPr>
          <a:xfrm>
            <a:off x="1" y="1188720"/>
            <a:ext cx="9080390" cy="1710690"/>
          </a:xfrm>
        </p:spPr>
        <p:txBody>
          <a:bodyPr>
            <a:normAutofit/>
          </a:bodyPr>
          <a:lstStyle/>
          <a:p>
            <a:r>
              <a:rPr lang="en-IN" dirty="0"/>
              <a:t>.NET is anticipated to be fast. </a:t>
            </a:r>
          </a:p>
          <a:p>
            <a:r>
              <a:rPr lang="en-IN" dirty="0"/>
              <a:t>That means applications may provide better response times and require less compute power.</a:t>
            </a:r>
          </a:p>
          <a:p>
            <a:pPr marL="228600" lvl="1" indent="0">
              <a:buNone/>
            </a:pPr>
            <a:endParaRPr lang="en-US" sz="1600" dirty="0"/>
          </a:p>
        </p:txBody>
      </p:sp>
      <p:sp>
        <p:nvSpPr>
          <p:cNvPr id="7" name="Text Placeholder 6">
            <a:extLst>
              <a:ext uri="{FF2B5EF4-FFF2-40B4-BE49-F238E27FC236}">
                <a16:creationId xmlns:a16="http://schemas.microsoft.com/office/drawing/2014/main" id="{92CCE69B-FFD5-7BC8-9F49-2696C1C0299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241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22B1F6-E9EA-3D7E-A71A-C026859D05D1}"/>
              </a:ext>
            </a:extLst>
          </p:cNvPr>
          <p:cNvSpPr>
            <a:spLocks noGrp="1"/>
          </p:cNvSpPr>
          <p:nvPr>
            <p:ph type="title"/>
          </p:nvPr>
        </p:nvSpPr>
        <p:spPr>
          <a:xfrm>
            <a:off x="270345" y="365760"/>
            <a:ext cx="8774264" cy="398571"/>
          </a:xfrm>
        </p:spPr>
        <p:txBody>
          <a:bodyPr wrap="square" anchor="t">
            <a:normAutofit/>
          </a:bodyPr>
          <a:lstStyle/>
          <a:p>
            <a:r>
              <a:rPr lang="en-IN" sz="2000" dirty="0"/>
              <a:t>Expectations from Revit 2025 Moving to Modern .NET Platform </a:t>
            </a:r>
            <a:endParaRPr lang="en-US" sz="2000" dirty="0"/>
          </a:p>
        </p:txBody>
      </p:sp>
      <p:sp>
        <p:nvSpPr>
          <p:cNvPr id="6" name="Content Placeholder 5">
            <a:extLst>
              <a:ext uri="{FF2B5EF4-FFF2-40B4-BE49-F238E27FC236}">
                <a16:creationId xmlns:a16="http://schemas.microsoft.com/office/drawing/2014/main" id="{CC969F07-D953-FA1F-3585-0F0F2BBB46B1}"/>
              </a:ext>
            </a:extLst>
          </p:cNvPr>
          <p:cNvSpPr>
            <a:spLocks noGrp="1"/>
          </p:cNvSpPr>
          <p:nvPr>
            <p:ph idx="1"/>
          </p:nvPr>
        </p:nvSpPr>
        <p:spPr/>
        <p:txBody>
          <a:bodyPr>
            <a:normAutofit lnSpcReduction="10000"/>
          </a:bodyPr>
          <a:lstStyle/>
          <a:p>
            <a:r>
              <a:rPr lang="en-US" dirty="0"/>
              <a:t>Stay tuned for a Revit 2025 preview release with modern .NET platform in Fall 2023. Exact version of the </a:t>
            </a:r>
            <a:r>
              <a:rPr lang="en-US" dirty="0" err="1"/>
              <a:t>.Net</a:t>
            </a:r>
            <a:r>
              <a:rPr lang="en-US" dirty="0"/>
              <a:t> version used (6.0 or 7.0 or 8.0) will be announced closer to the preview release.</a:t>
            </a:r>
          </a:p>
          <a:p>
            <a:r>
              <a:rPr lang="en-US" dirty="0"/>
              <a:t>Revit Macro Manager will be updated to fit the modern .NET platform</a:t>
            </a:r>
          </a:p>
          <a:p>
            <a:pPr lvl="1">
              <a:spcBef>
                <a:spcPts val="0"/>
              </a:spcBef>
              <a:buSzPts val="1000"/>
              <a:tabLst>
                <a:tab pos="457200" algn="l"/>
              </a:tabLst>
            </a:pPr>
            <a:r>
              <a:rPr lang="en-US" sz="1600" dirty="0"/>
              <a:t>The updated Revit Macro Manager will use Microsoft Visual Studio Code as the code editor. C# will be the only language users can choose to write macros in Revit 2025.</a:t>
            </a:r>
          </a:p>
          <a:p>
            <a:pPr lvl="1">
              <a:spcBef>
                <a:spcPts val="0"/>
              </a:spcBef>
              <a:buSzPts val="1000"/>
              <a:tabLst>
                <a:tab pos="457200" algn="l"/>
              </a:tabLst>
            </a:pPr>
            <a:r>
              <a:rPr lang="en-US" sz="1600" dirty="0"/>
              <a:t>Macros created in the previous versions will not work in Revit 2025. Users can follow the guidance provided by the Revit team to upgrade these macros to fit the modern .NET platform manually.</a:t>
            </a:r>
          </a:p>
          <a:p>
            <a:pPr lvl="1">
              <a:spcBef>
                <a:spcPts val="0"/>
              </a:spcBef>
              <a:buSzPts val="1000"/>
              <a:tabLst>
                <a:tab pos="457200" algn="l"/>
              </a:tabLst>
            </a:pPr>
            <a:r>
              <a:rPr lang="en-US" sz="1600" dirty="0"/>
              <a:t>Document Level Macros will no longer be supported. Any Doc macros embedded with Revit files will be deleted when these files upgrade to Revit 2025. Users can still access these macros in any Revit version before 2025 and follow the guidance to convert these macros to Application-level macros manually.</a:t>
            </a:r>
          </a:p>
        </p:txBody>
      </p:sp>
    </p:spTree>
    <p:extLst>
      <p:ext uri="{BB962C8B-B14F-4D97-AF65-F5344CB8AC3E}">
        <p14:creationId xmlns:p14="http://schemas.microsoft.com/office/powerpoint/2010/main" val="40186425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EF79C-E853-4857-95B0-3A006134A168}"/>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141052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Autodesk Theme">
  <a:themeElements>
    <a:clrScheme name="Custom 8">
      <a:dk1>
        <a:srgbClr val="000000"/>
      </a:dk1>
      <a:lt1>
        <a:srgbClr val="FFFFFF"/>
      </a:lt1>
      <a:dk2>
        <a:srgbClr val="666666"/>
      </a:dk2>
      <a:lt2>
        <a:srgbClr val="CCCCCC"/>
      </a:lt2>
      <a:accent1>
        <a:srgbClr val="2BC275"/>
      </a:accent1>
      <a:accent2>
        <a:srgbClr val="5F60FF"/>
      </a:accent2>
      <a:accent3>
        <a:srgbClr val="D74E26"/>
      </a:accent3>
      <a:accent4>
        <a:srgbClr val="FFC31A"/>
      </a:accent4>
      <a:accent5>
        <a:srgbClr val="37A5CC"/>
      </a:accent5>
      <a:accent6>
        <a:srgbClr val="E51050"/>
      </a:accent6>
      <a:hlink>
        <a:srgbClr val="000000"/>
      </a:hlink>
      <a:folHlink>
        <a:srgbClr val="666666"/>
      </a:folHlink>
    </a:clrScheme>
    <a:fontScheme name="Custom 7">
      <a:majorFont>
        <a:latin typeface="Artifakt LegendOfc"/>
        <a:ea typeface=""/>
        <a:cs typeface=""/>
      </a:majorFont>
      <a:minorFont>
        <a:latin typeface="Artifakt ElementOfc"/>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Speaker Presentation Template.pptx" id="{F9600111-CE2C-458C-8A96-6D26BF2A9DDC}" vid="{2290AE94-E156-437E-87F0-180E3A36BC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5B53B1755EE4459664220ABBF91B2E" ma:contentTypeVersion="18" ma:contentTypeDescription="Create a new document." ma:contentTypeScope="" ma:versionID="df52486ffafe73ba8d82951e0fb77445">
  <xsd:schema xmlns:xsd="http://www.w3.org/2001/XMLSchema" xmlns:xs="http://www.w3.org/2001/XMLSchema" xmlns:p="http://schemas.microsoft.com/office/2006/metadata/properties" xmlns:ns2="bd0c5998-d91b-491f-a976-6ae348591deb" xmlns:ns3="3bbb4059-ac6b-485c-b3de-52650f81de91" targetNamespace="http://schemas.microsoft.com/office/2006/metadata/properties" ma:root="true" ma:fieldsID="24aac5bbc987d860797745205c1e838a" ns2:_="" ns3:_="">
    <xsd:import namespace="bd0c5998-d91b-491f-a976-6ae348591deb"/>
    <xsd:import namespace="3bbb4059-ac6b-485c-b3de-52650f81de91"/>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3:SharedWithDetails" minOccurs="0"/>
                <xsd:element ref="ns2:MediaServiceOCR" minOccurs="0"/>
                <xsd:element ref="ns2:MediaServiceDateTaken" minOccurs="0"/>
                <xsd:element ref="ns2:_x004d_D5"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SearchPropertie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0c5998-d91b-491f-a976-6ae348591d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_x004d_D5" ma:index="15" nillable="true" ma:displayName="MD5" ma:format="Dropdown" ma:internalName="_x004d_D5">
      <xsd:simpleType>
        <xsd:restriction base="dms:Text">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3486984-7067-43be-b043-3c90f94ef9b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bb4059-ac6b-485c-b3de-52650f81de9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120232f-3f78-421d-a93f-6f5f00ac6bda}" ma:internalName="TaxCatchAll" ma:showField="CatchAllData" ma:web="3bbb4059-ac6b-485c-b3de-52650f81de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d0c5998-d91b-491f-a976-6ae348591deb">
      <Terms xmlns="http://schemas.microsoft.com/office/infopath/2007/PartnerControls"/>
    </lcf76f155ced4ddcb4097134ff3c332f>
    <TaxCatchAll xmlns="3bbb4059-ac6b-485c-b3de-52650f81de91" xsi:nil="true"/>
    <SharedWithUsers xmlns="3bbb4059-ac6b-485c-b3de-52650f81de91">
      <UserInfo>
        <DisplayName>Whitney Lawrence</DisplayName>
        <AccountId>2991</AccountId>
        <AccountType/>
      </UserInfo>
    </SharedWithUsers>
    <_x004d_D5 xmlns="bd0c5998-d91b-491f-a976-6ae348591de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FAE7FA-66CF-497B-8B65-AECB95FCB7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0c5998-d91b-491f-a976-6ae348591deb"/>
    <ds:schemaRef ds:uri="3bbb4059-ac6b-485c-b3de-52650f81de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DF93B8-F028-4061-B309-0FACED06A4E1}">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3bbb4059-ac6b-485c-b3de-52650f81de91"/>
    <ds:schemaRef ds:uri="http://purl.org/dc/elements/1.1/"/>
    <ds:schemaRef ds:uri="http://schemas.microsoft.com/office/infopath/2007/PartnerControls"/>
    <ds:schemaRef ds:uri="bd0c5998-d91b-491f-a976-6ae348591deb"/>
    <ds:schemaRef ds:uri="http://www.w3.org/XML/1998/namespace"/>
    <ds:schemaRef ds:uri="http://purl.org/dc/dcmitype/"/>
  </ds:schemaRefs>
</ds:datastoreItem>
</file>

<file path=customXml/itemProps3.xml><?xml version="1.0" encoding="utf-8"?>
<ds:datastoreItem xmlns:ds="http://schemas.openxmlformats.org/officeDocument/2006/customXml" ds:itemID="{55E74987-E5FC-4851-84D4-ADC002EEED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Speaker-Presentation-Template-Devcon-2023</Template>
  <TotalTime>355</TotalTime>
  <Words>799</Words>
  <Application>Microsoft Office PowerPoint</Application>
  <PresentationFormat>On-screen Show (16:9)</PresentationFormat>
  <Paragraphs>54</Paragraphs>
  <Slides>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Artifakt ElementOfc</vt:lpstr>
      <vt:lpstr>Artifakt LegendOfc</vt:lpstr>
      <vt:lpstr>Calibri</vt:lpstr>
      <vt:lpstr>Courier New</vt:lpstr>
      <vt:lpstr>Open Sans</vt:lpstr>
      <vt:lpstr>Wingdings 2</vt:lpstr>
      <vt:lpstr>Autodesk Theme</vt:lpstr>
      <vt:lpstr>Revit 2025 Moving to Modern .NET Platform </vt:lpstr>
      <vt:lpstr>Background Story</vt:lpstr>
      <vt:lpstr>Motivation</vt:lpstr>
      <vt:lpstr>Growth Opportunity</vt:lpstr>
      <vt:lpstr>Extinction Risk</vt:lpstr>
      <vt:lpstr>Anticipated Performance Benefits</vt:lpstr>
      <vt:lpstr>Expectations from Revit 2025 Moving to Modern .NET Platform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Release of Autodesk Desktop API’s</dc:title>
  <dc:creator>Madhukar Moogala</dc:creator>
  <cp:lastModifiedBy>Mona Khanapurkar</cp:lastModifiedBy>
  <cp:revision>2</cp:revision>
  <dcterms:created xsi:type="dcterms:W3CDTF">2023-08-01T08:05:56Z</dcterms:created>
  <dcterms:modified xsi:type="dcterms:W3CDTF">2023-08-15T17:45:26Z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0x010100A35B53B1755EE4459664220ABBF91B2E</vt:lpwstr>
  </property>
</Properties>
</file>