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FF00-8100-48CF-C563-C710DD0F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F6931-5C9F-791A-3973-5906F0A17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D23F-1430-F7C8-3712-7A804149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F2A3-F1DA-F6E1-7A99-64E9D167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AEB9-9E5C-775F-4910-060D8901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0CEB-4175-E5F7-BB5D-44866965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7536B-322B-833C-96EA-6DBCF2190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0744-A150-E49F-672E-FDE1713E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0507-A172-F821-0C47-F907034C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2DE6-819B-36BB-9EDC-6DEFB7ED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70C35-804E-7C6F-4D29-26A83A5F7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827E0-7ADF-6B37-E905-7E916C1A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A84C-3F57-7311-0D01-D9A7676E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9F44-A376-6B1B-7F51-54403A25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433B-9B93-7319-CA6C-F8F9A600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90D0-E78A-1BE7-24E3-9948DFC7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EFD2-BB33-F7D2-6602-997368B3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5E05-9D7A-79FC-868C-EE749362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031E-DB98-FA18-2226-42BBCC23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776E-1C40-9345-F0E3-6719F15B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91D-9D8C-09A3-DBD1-79B5348B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6DB2-CB34-6DBE-27ED-8DD46F48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DCEC-2339-90BC-4894-0A55D8D8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B4A3-ED74-F4B3-B8A3-5531F57F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8D18-02B6-D7EE-5C75-472686FF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0683-3824-4C5B-7124-652A557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5756-FCCD-B56D-D4BD-A3D5F4778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DDFB-8150-E284-ED8E-ADEEEBD70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BF75-DFBD-DBB2-69ED-7E3FB7A1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D484-3321-8038-8382-56B88C55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B3E46-A4B1-3FE1-E2AA-CEE2BED3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C3F7-E8EC-2EDA-7F8A-7EF013D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01E1F-6170-3D84-1D69-EDA87245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2A21-D307-6A86-3551-765161FD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62F2F-5C14-CE99-53F8-2FF8100E2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3628F-7B3D-F07E-38D5-BB7FACEAD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247C0-393F-9F84-CCBD-6598381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E64ED-34C8-93D8-D49D-A7184455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22ED-A592-D747-06E8-342536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683C-0AED-30F6-0122-DC378A62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A8855-AA12-4A2D-3431-ECD2F8A1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F71D1-3666-020C-D9CC-10683F3A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D7CDA-5C6E-6D0C-55A8-8996E15B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3FF28-A382-38A6-580E-5DFAB3F7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FC38B-F2E8-281B-6AD6-1AB6AF98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3ED22-0CE8-F865-E350-5D64B89B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D9F2-6BB1-1E55-8C6D-DE9DF2A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29B2-2C46-D9D3-AD7E-C5515CF7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3250-D66E-E7D9-4E32-3E057182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F179-7825-BE31-3C47-5C5D0CBE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684EB-F257-8EE2-7899-B37AE8C0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DA376-C2EB-2D75-74D4-1EFF26E7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DD85-C7EA-E68C-FD90-66182A06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E03F1-8417-AA29-2837-8BB2FF797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B6A0-947D-2D77-36BE-9DD21DFB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C1F8D-E919-EBFF-944D-2E15FBE2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76B5-43AE-8019-D28D-CB175CC9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06B4D-3986-6345-06BC-AB199A26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84-125B-3127-64E4-73EC3F1F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9417-CE3E-EE48-7D3C-8EBB5148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CA03-A668-4CF0-D830-940442DEF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EFA4-0C9E-451B-A613-9146C7F4CDB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F13D-8028-D867-C6F9-8B3105A29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96CE-77B5-1372-38CC-8B299AD1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1F8-60DD-0760-7640-28ED0F618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text.title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text.subtitle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D609-D0E8-7A96-F1C1-C9614BA4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7AB0-6EC8-7E26-0584-3BFA252F5D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3AAE3-FBB0-83AE-6F0C-478357547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52168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D1FC-CA57-F106-91C6-DACEEBD2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 slide 1</a:t>
            </a:r>
          </a:p>
        </p:txBody>
      </p:sp>
    </p:spTree>
    <p:extLst>
      <p:ext uri="{BB962C8B-B14F-4D97-AF65-F5344CB8AC3E}">
        <p14:creationId xmlns:p14="http://schemas.microsoft.com/office/powerpoint/2010/main" val="416906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E16C-5D12-F3E1-78C2-CB33AD07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text.title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C2AD-96DA-1F2E-82C0-4E01D872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text.content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087" y="1659316"/>
            <a:ext cx="9607826" cy="42511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$bulletpoint1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$bulletpoint2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5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$</a:t>
            </a:r>
            <a:r>
              <a:rPr lang="en-US" sz="5400" dirty="0" err="1"/>
              <a:t>bulletpointslide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910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3385930" cy="43571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bullet point slide 2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6F11198-62E4-458D-0FC4-7C453B2CE077}"/>
              </a:ext>
            </a:extLst>
          </p:cNvPr>
          <p:cNvSpPr txBox="1">
            <a:spLocks/>
          </p:cNvSpPr>
          <p:nvPr/>
        </p:nvSpPr>
        <p:spPr>
          <a:xfrm>
            <a:off x="4485860" y="1659317"/>
            <a:ext cx="3385930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placeholder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B7512A-1B5D-0838-9264-F4B04EE26E4A}"/>
              </a:ext>
            </a:extLst>
          </p:cNvPr>
          <p:cNvSpPr txBox="1">
            <a:spLocks/>
          </p:cNvSpPr>
          <p:nvPr/>
        </p:nvSpPr>
        <p:spPr>
          <a:xfrm>
            <a:off x="8103703" y="1659317"/>
            <a:ext cx="3385930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4883426" cy="4357171"/>
          </a:xfrm>
        </p:spPr>
        <p:txBody>
          <a:bodyPr/>
          <a:lstStyle/>
          <a:p>
            <a:pPr algn="l"/>
            <a:r>
              <a:rPr lang="en-US" dirty="0"/>
              <a:t>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image text slide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0C9F95-13FC-ACC8-A9A4-6980F6170ECB}"/>
              </a:ext>
            </a:extLst>
          </p:cNvPr>
          <p:cNvSpPr txBox="1">
            <a:spLocks/>
          </p:cNvSpPr>
          <p:nvPr/>
        </p:nvSpPr>
        <p:spPr>
          <a:xfrm>
            <a:off x="6440559" y="1659316"/>
            <a:ext cx="4883426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47211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4883426" cy="4357171"/>
          </a:xfrm>
        </p:spPr>
        <p:txBody>
          <a:bodyPr/>
          <a:lstStyle/>
          <a:p>
            <a:pPr algn="l"/>
            <a:r>
              <a:rPr lang="en-US" dirty="0"/>
              <a:t>image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image text slide 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0C9F95-13FC-ACC8-A9A4-6980F6170ECB}"/>
              </a:ext>
            </a:extLst>
          </p:cNvPr>
          <p:cNvSpPr txBox="1">
            <a:spLocks/>
          </p:cNvSpPr>
          <p:nvPr/>
        </p:nvSpPr>
        <p:spPr>
          <a:xfrm>
            <a:off x="6440559" y="1659316"/>
            <a:ext cx="4883426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45337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4883426" cy="43571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image bullet point slide 1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0C9F95-13FC-ACC8-A9A4-6980F6170ECB}"/>
              </a:ext>
            </a:extLst>
          </p:cNvPr>
          <p:cNvSpPr txBox="1">
            <a:spLocks/>
          </p:cNvSpPr>
          <p:nvPr/>
        </p:nvSpPr>
        <p:spPr>
          <a:xfrm>
            <a:off x="6440559" y="1659316"/>
            <a:ext cx="4883426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478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4883426" cy="4357171"/>
          </a:xfrm>
        </p:spPr>
        <p:txBody>
          <a:bodyPr/>
          <a:lstStyle/>
          <a:p>
            <a:pPr algn="l"/>
            <a:r>
              <a:rPr lang="en-US" dirty="0"/>
              <a:t>image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image bullet point slide 2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0C9F95-13FC-ACC8-A9A4-6980F6170ECB}"/>
              </a:ext>
            </a:extLst>
          </p:cNvPr>
          <p:cNvSpPr txBox="1">
            <a:spLocks/>
          </p:cNvSpPr>
          <p:nvPr/>
        </p:nvSpPr>
        <p:spPr>
          <a:xfrm>
            <a:off x="6440559" y="1659316"/>
            <a:ext cx="4883426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8313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DDA5-6D70-F9ED-6DFD-681BE89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291D-9DC3-90F5-3639-62D6B5EC4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4BF2-D9D6-13DA-793E-F8F659CB1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BDBFC-B0F3-ABBD-8C22-F8D39113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E9949-6A09-C6F7-D017-632D4B3E8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94903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$text.title</vt:lpstr>
      <vt:lpstr>$text.title</vt:lpstr>
      <vt:lpstr>$bulletpointslide</vt:lpstr>
      <vt:lpstr>bullet point slide 2</vt:lpstr>
      <vt:lpstr>image text slide 1</vt:lpstr>
      <vt:lpstr>image text slide 2</vt:lpstr>
      <vt:lpstr>image bullet point slide 1 </vt:lpstr>
      <vt:lpstr>image bullet point slide 2 </vt:lpstr>
      <vt:lpstr>comparison slide 1</vt:lpstr>
      <vt:lpstr>two content slide 1</vt:lpstr>
      <vt:lpstr>title only 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1</dc:title>
  <dc:creator>Jeremy Vettor</dc:creator>
  <cp:lastModifiedBy>Jeremy Vettor</cp:lastModifiedBy>
  <cp:revision>7</cp:revision>
  <dcterms:created xsi:type="dcterms:W3CDTF">2023-11-27T17:32:43Z</dcterms:created>
  <dcterms:modified xsi:type="dcterms:W3CDTF">2023-12-05T16:54:49Z</dcterms:modified>
</cp:coreProperties>
</file>