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The Historical Artifacts of Lego Indiana Jones: The Original Adventures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 Detailed Journey Through All Artifact Locations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Raiders of the Lost Ark Artifacts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This section unveils the hidden artifacts within the 'Raiders of the Lost Ark' movie levels. Each slide will take you through the locations and brief descriptions of the treasures that await.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Temple of Doom Artifacts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Explore the mystical artifacts scattered across the 'Temple of Doom' levels. Delve into the locations with concise descriptions to aid your virtual archeological dig.</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Last Crusade Artifacts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Join the quest for the artifacts in 'The Last Crusade' levels. This section will provide a snapshot of each relic's location and significance for the intrepid explorer.</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