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25" y="0"/>
            <a:ext cx="9144000" cy="5143500"/>
          </a:xfrm>
          <a:prstGeom prst="diagStripe">
            <a:avLst>
              <a:gd name="adj" fmla="val 50000"/>
            </a:avLst>
          </a:prstGeom>
          <a:solidFill>
            <a:srgbClr val="FFC971"/>
          </a:solidFill>
          <a:ln w="9525" cap="flat" cmpd="sng">
            <a:solidFill>
              <a:srgbClr val="FFC9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625008" y="973175"/>
            <a:ext cx="7283400" cy="20526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200">
                <a:latin typeface="Bungee"/>
                <a:ea typeface="Bungee"/>
                <a:cs typeface="Bungee"/>
                <a:sym typeface="Bungee"/>
              </a:rPr>
              <a:t>The Perfect Omelette</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Oswald"/>
                <a:ea typeface="Oswald"/>
                <a:cs typeface="Oswald"/>
                <a:sym typeface="Oswald"/>
              </a:rPr>
              <a:t>8 Quick and Easy Steps</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name="adj" fmla="val 25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1: Select Fresh Ingredients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Begin by choosing the freshest ingredients for your omelette. Opt for organic eggs, fresh vegetables, and high-quality cheeses. Fresh ingredients not only taste better, but they also contribute to a more flavorful and nutritious meal. Remember, the quality of your omelette begins with the quality of your ingredients.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2: Beat the Eggs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Crack the eggs into a bowl, ensuring no shell fragments are included. Add a pinch of salt and pepper, or any other seasonings you prefer. Whisk the eggs vigorously until they are well beaten and uniform in color. This process incorporates air, resulting in a fluffier omelette.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3: Heat the Pan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Place a non-stick pan over medium heat and let it warm up. Add a dab of butter or a splash of oil to coat the bottom of the pan. The pan must be properly heated before the eggs are added; otherwise, the omelette could stick or fail to cook evenly. Test the heat by sprinkling a few drops of water on the pan; they should sizzle and evaporate on contact.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4: Pour the Eggs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Once the pan is hot, pour the beaten eggs into the center. Let the eggs sit for a moment until the edges begin to set. Then, with a spatula, gently push the cooked edges towards the center, allowing the uncooked eggs to flow to the edges. This technique helps the omelette cook evenly throughout.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5: Ensure Even Cooking</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Carefully monitor the heat and adjust as necessary to prevent the omelette from burning. As the omelette sets, shake the pan gently to loosen it from the surface. If any liquid egg remains on top, you can cover the pan for a short while to help the top set without flipping.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6: Add Fillings and Fold</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Once the omelette is mostly set, add your chosen fillings on one half. Fillings can include diced vegetables, cooked meats, or cheese. Then, use the spatula to gently fold the omelette in half over the fillings. Allow it to cook for another minute to ensure the fillings are warmed and the cheese is melted.</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7: Serve Your Omelette</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Carefully slide the omelette onto a plate, seam side down. Garnish with herbs, additional cheese, or a dollop of sour cream if desired. Serve immediately while it's hot and fluffy. The perfect omelette is both tender and fully cooked, with a creamy center from the fillings.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Bonus Tips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Experiment with different ingredients and techniques to find your perfect omelette. Try using milk or cream for a richer taste, or switch it up with various herbs and spices. For a lighter version, use egg whites instead of whole eggs. Practice makes perfect, so don't be afraid to refine your method.</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