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The Wonderful World of Clouds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Exploring the Skies</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Introduction to Clouds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Clouds are an integral part of Earth's atmosphere, responsible for weather patterns and the hydrologic cycle. They form through the condensation of water vapor as it rises and cools in the atmosphere, creating an array of shapes and types that are both beautiful and scientifically fascinating.</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Cumulus Clouds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Cumulus clouds are the quintessential fluffy, white clouds often compared to cotton balls. They signify stable air and fair weather. Cumulus clouds typically form at lower altitudes and can grow into larger storm clouds known as cumulonimbus, associated with thunderstorms.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Stratus Clouds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Stratus clouds are uniform grayish clouds that often cover the entire sky like a blanket, leading to overcast conditions that may produce light drizzle or mist. These clouds form when a large, stable air mass rises slowly over a wide area, cooling uniformly.</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Cirrus Clouds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Cirrus clouds are high-altitude clouds, appearing as delicate, wispy strands in the sky. They are composed of ice crystals and often indicate that a change in the weather is on the way. Cirrus clouds are typically found at altitudes above 20,000 feet.</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Conclusion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study of clouds, or nephology, allows us to understand weather patterns and predict weather changes. Each type of cloud, from the low-lying Cumulus to the high-flying Cirrus, tells a unique story about the atmosphere's conditions and processes.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