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Working with GPT-4</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12 Essential Things Every High Schooler Should Know</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Troubleshooting</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Encountering issues with GPT-4 is part of the learning curve. Familiarizing yourself with common problems and their solutions, such as refining prompts or understanding output, can help overcome these challenges.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Community and Support</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AI community is vast and supportive. Engaging with others through forums, social media, and events can provide support, facilitate learning, and open up opportunities for collaboration on GPT-4 related projects.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Envisioning the Future</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continued development of AI technologies like GPT-4 points to a future with more advanced applications. From transforming industries to personal assistants, the potential is limitless. It's exciting to think about how this will shape our world and the role each of us can play in it.</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Conclusion</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We've covered the fundamentals of working with GPT-4. Remember to approach it with curiosity, use it ethically, and recognize its limitations. With these 12 essential points in mind, you're ready to explore the possibilities that GPT-4 offers.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Understanding GPT-4</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Before diving into how to work with GPT-4, it's important to know what it is. GPT-4, or Generative Pre-trained Transformer 4, is an advanced artificial intelligence model capable of understanding and generating human-like text. It learns from a wide range of internet sources to respond to prompts in a conversational manner, making it useful for various applications.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AI and Machine Learning Basics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Artificial Intelligence, or AI, refers to machines designed to mimic human intelligence. Machine learning is a subset of AI where machines learn from data to improve their performance over time. GPT-4 is built upon these principles and can perform tasks such as translation, answering questions, and more by recognizing patterns in data.</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Distinctive Features of GPT-4</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GPT-4 stands out due to its deep learning algorithms, which empower it to understand context and generate coherent text. Its vast knowledge base and adaptability allow it to work across various subjects, making it an excellent tool for creative writing, coding, and even tutoring.</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Accessing GPT-4</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To use GPT-4, one usually requires access through specific platforms or APIs. Companies like OpenAI provide access to GPT-4 through their paid API service. You can also find educational or trial programs that allow students to explore its capabilities.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Data Preparation</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Quality data is crucial when working with AI. GPT-4 needs clear and concise prompts to generate accurate responses. Structuring your questions or input data properly will greatly influence the quality of the output you receive from GPT-4.</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Ethical Considerations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When working with powerful AI like GPT-4, it's vital to consider the ethical implications. This includes understanding biases in AI, ensuring privacy, and using AI for the benefit of society. Reflecting on these points is key to responsible AI usage.</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Understanding Limitations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While GPT-4 is advanced, it has limitations. It may not always understand context perfectly, and it can't replace human judgment in critical decision-making. Knowing these boundaries ensures you can use GPT-4 effectively without overestimating its capabilities.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Learning More</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For those interested in diving deeper into GPT-4 and AI, numerous resources are available online. Websites, courses, and forums dedicated to AI education can provide valuable insights and help you stay up to date with the latest advancements.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