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 cap="flat" cmpd="sng" w="9525">
            <a:solidFill>
              <a:srgbClr val="FFC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The Wonderful World of Bees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Exploring the Vital Role of Bees in Nature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fmla="val 25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The Importance of Bees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An overview of how bees contribute to the health of our ecosystem and biodiversity.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Types of Bees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Learn about the various species of bees and their unique features.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Bees and Pollination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Understanding the critical role bees play in pollinating plants and supporting agriculture.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Threats to Bee Populations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A discussion on the challenges bees face, including habitat loss, pesticides, and climate change.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Protecting Bees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Explore ways we can help to protect and preserve bee populations for future generations.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