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4" name="Google Shape;54;p13"/>
          <p:cNvSpPr/>
          <p:nvPr/>
        </p:nvSpPr>
        <p:spPr>
          <a:xfrm rot="-5400000">
            <a:off x="1983975" y="-2011225"/>
            <a:ext cx="5175900" cy="91713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125" y="0"/>
            <a:ext cx="9144000" cy="5143500"/>
          </a:xfrm>
          <a:prstGeom prst="diagStripe">
            <a:avLst>
              <a:gd name="adj" fmla="val 50000"/>
            </a:avLst>
          </a:prstGeom>
          <a:solidFill>
            <a:srgbClr val="FFC971"/>
          </a:solidFill>
          <a:ln w="9525" cap="flat" cmpd="sng">
            <a:solidFill>
              <a:srgbClr val="FFC97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txBox="1"/>
          <p:nvPr/>
        </p:nvSpPr>
        <p:spPr>
          <a:xfrm>
            <a:off x="1625008" y="973175"/>
            <a:ext cx="7283400" cy="205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a:latin typeface="Bungee"/>
                <a:ea typeface="Bungee"/>
                <a:cs typeface="Bungee"/>
                <a:sym typeface="Bungee"/>
              </a:rPr>
              <a:t>The Wonderful World of Bees</a:t>
            </a:r>
            <a:endParaRPr sz="5200">
              <a:solidFill>
                <a:srgbClr val="000000"/>
              </a:solidFill>
              <a:latin typeface="Bungee"/>
              <a:ea typeface="Bungee"/>
              <a:cs typeface="Bungee"/>
              <a:sym typeface="Bungee"/>
            </a:endParaRPr>
          </a:p>
        </p:txBody>
      </p:sp>
      <p:sp>
        <p:nvSpPr>
          <p:cNvPr id="57" name="Google Shape;57;p13"/>
          <p:cNvSpPr txBox="1"/>
          <p:nvPr/>
        </p:nvSpPr>
        <p:spPr>
          <a:xfrm>
            <a:off x="1625001" y="3062725"/>
            <a:ext cx="72834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595959"/>
                </a:solidFill>
                <a:latin typeface="Oswald"/>
                <a:ea typeface="Oswald"/>
                <a:cs typeface="Oswald"/>
                <a:sym typeface="Oswald"/>
              </a:rPr>
              <a:t>Exploring the Vital Role of Bees in Nature</a:t>
            </a:r>
            <a:endParaRPr sz="2800">
              <a:solidFill>
                <a:srgbClr val="595959"/>
              </a:solidFill>
              <a:latin typeface="Oswald"/>
              <a:ea typeface="Oswald"/>
              <a:cs typeface="Oswald"/>
              <a:sym typeface="Oswald"/>
            </a:endParaRPr>
          </a:p>
        </p:txBody>
      </p:sp>
      <p:sp>
        <p:nvSpPr>
          <p:cNvPr id="58" name="Google Shape;58;p13"/>
          <p:cNvSpPr/>
          <p:nvPr/>
        </p:nvSpPr>
        <p:spPr>
          <a:xfrm>
            <a:off x="-928600" y="-961100"/>
            <a:ext cx="2553600" cy="2553600"/>
          </a:xfrm>
          <a:prstGeom prst="donut">
            <a:avLst>
              <a:gd name="adj" fmla="val 25000"/>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Bungee"/>
                <a:ea typeface="Bungee"/>
                <a:cs typeface="Bungee"/>
                <a:sym typeface="Bungee"/>
              </a:rPr>
              <a:t>Threats to Bee Populations</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422525"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Bee populations are facing unprecedented challenges due to a combination of factors. Habitat destruction, the widespread use of pesticides, climate change, and the introduction of invasive species and diseases have all contributed to the decline of bee numbers. This worrying trend not only threatens the survival of bees but also poses a risk to global food security and biodiversity.</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Bungee"/>
                <a:ea typeface="Bungee"/>
                <a:cs typeface="Bungee"/>
                <a:sym typeface="Bungee"/>
              </a:rPr>
              <a:t>Protecting Bees</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422525"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To combat the threats to bees, concerted efforts are required. This includes planting bee-friendly flowers, reducing pesticide use, and supporting sustainable farming practices. Conservation initiatives and research into bee health can also provide insights into improving their survival rates. By fostering an environment where bees can thrive, we ensure the continuation of their vital role in our ecosystem and secure the future of our own food supply.</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Bungee"/>
                <a:ea typeface="Bungee"/>
                <a:cs typeface="Bungee"/>
                <a:sym typeface="Bungee"/>
              </a:rPr>
              <a:t>The Importance of Bees</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422525"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An overview of how bees contribute to the health of our ecosystem and biodiversity.</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Bungee"/>
                <a:ea typeface="Bungee"/>
                <a:cs typeface="Bungee"/>
                <a:sym typeface="Bungee"/>
              </a:rPr>
              <a:t>Types of Bees</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422525"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Learn about the various species of bees and their unique features.</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Bungee"/>
                <a:ea typeface="Bungee"/>
                <a:cs typeface="Bungee"/>
                <a:sym typeface="Bungee"/>
              </a:rPr>
              <a:t>Bees and Pollination</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422525"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Understanding the critical role bees play in pollinating plants and supporting agriculture.</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Bungee"/>
                <a:ea typeface="Bungee"/>
                <a:cs typeface="Bungee"/>
                <a:sym typeface="Bungee"/>
              </a:rPr>
              <a:t>Threats to Bee Populations</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422525"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A discussion on the challenges bees face, including habitat loss, pesticides, and climate change.</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Bungee"/>
                <a:ea typeface="Bungee"/>
                <a:cs typeface="Bungee"/>
                <a:sym typeface="Bungee"/>
              </a:rPr>
              <a:t>Protecting Bees</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422525"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Explore ways we can help to protect and preserve bee populations for future generations.</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Bungee"/>
                <a:ea typeface="Bungee"/>
                <a:cs typeface="Bungee"/>
                <a:sym typeface="Bungee"/>
              </a:rPr>
              <a:t>The Importance of Bees</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422525"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Bees play a crucial role within our environment as primary pollinators. They support the growth of trees, flowers, and other plants, which serve as food and shelter for creatures large and small. Without bees, our food supply would suffer, leading to a significant impact on human health and the economy. The interdependent relationship between bees and the vast array of plants they pollinate is central to our ecosystem's health and resilience.</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Bungee"/>
                <a:ea typeface="Bungee"/>
                <a:cs typeface="Bungee"/>
                <a:sym typeface="Bungee"/>
              </a:rPr>
              <a:t>Types of Bees</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422525"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There are over 20,000 distinct species of bees worldwide, each with unique behaviors and attributes. For instance, the honeybee is renowned for its honey production and the complex, social structure of its hives. In contrast, the bumblebee is known for its robust body, fuzzy appearance, and ability to perform 'buzz pollination'. Solitary bees, like carpenter bees, focus on individual nesting and foraging, indicating the diverse lifestyles and contributions of these pollinators.</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Bungee"/>
                <a:ea typeface="Bungee"/>
                <a:cs typeface="Bungee"/>
                <a:sym typeface="Bungee"/>
              </a:rPr>
              <a:t>Bees and Pollination</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422525"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Bees are nature's master pollinators and are indispensable for the reproduction of many flowering plants. As they forage for nectar and pollen, they inadvertently transfer pollen from the male parts of a flower to the female parts, facilitating the growth of seeds and fruits. This service is vital for the production of a significant portion of our crops, including fruits and vegetables that form the backbone of a healthy human diet.</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