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ungee" pitchFamily="2" charset="0"/>
      <p:regular r:id="rId13"/>
    </p:embeddedFont>
    <p:embeddedFont>
      <p:font typeface="Oswald" panose="00000500000000000000" pitchFamily="2" charset="0"/>
      <p:regular r:id="rId14"/>
      <p:bold r:id="rId15"/>
    </p:embeddedFont>
    <p:embeddedFont>
      <p:font typeface="Oswald Light" panose="00000400000000000000" pitchFamily="2" charset="0"/>
      <p:regular r:id="rId16"/>
      <p:bold r:id="rId17"/>
    </p:embeddedFont>
    <p:embeddedFont>
      <p:font typeface="Oswald SemiBold" panose="000007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c8ed468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c8ed468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2c8ed46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2c8ed46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c8ed46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c8ed468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c8ed468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c8ed468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c8ed468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c8ed468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c8ed46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c8ed46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c8ed468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c8ed468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c8ed468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c8ed468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8ed468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8ed468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 w="9525" cap="flat" cmpd="sng">
            <a:solidFill>
              <a:srgbClr val="FFC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$text.subtitle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name="adj" fmla="val 25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$text.thanks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699" y="1152475"/>
            <a:ext cx="35459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$text.leftbox</a:t>
            </a:r>
            <a:endParaRPr dirty="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1152475"/>
            <a:ext cx="308287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$text.rightbox</a:t>
            </a:r>
            <a:endParaRPr dirty="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latin typeface="Bungee"/>
                <a:ea typeface="Bungee"/>
                <a:cs typeface="Bungee"/>
                <a:sym typeface="Bungee"/>
              </a:rPr>
              <a:t>$text.number</a:t>
            </a:r>
            <a:endParaRPr sz="120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5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$text.chapter5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$text.quote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Arial</vt:lpstr>
      <vt:lpstr>Oswald Light</vt:lpstr>
      <vt:lpstr>Bungee</vt:lpstr>
      <vt:lpstr>Oswald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Rudy Soliz</cp:lastModifiedBy>
  <cp:revision>1</cp:revision>
  <dcterms:modified xsi:type="dcterms:W3CDTF">2023-12-05T23:44:20Z</dcterms:modified>
</cp:coreProperties>
</file>