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rchitects Daughter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rchitectsDaugh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2e3f845c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2e3f845c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e3f845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e3f845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e3f845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e3f845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e3f845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2e3f845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e3f845c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2e3f845c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e3f845c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e3f845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e3f845c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e3f845c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e3f845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e3f845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e3f845c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e3f845c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368300" y="3016250"/>
            <a:ext cx="6965950" cy="2393950"/>
          </a:xfrm>
          <a:custGeom>
            <a:rect b="b" l="l" r="r" t="t"/>
            <a:pathLst>
              <a:path extrusionOk="0" h="95758" w="278638">
                <a:moveTo>
                  <a:pt x="92202" y="0"/>
                </a:moveTo>
                <a:lnTo>
                  <a:pt x="147574" y="7366"/>
                </a:lnTo>
                <a:lnTo>
                  <a:pt x="181864" y="13716"/>
                </a:lnTo>
                <a:lnTo>
                  <a:pt x="233426" y="27178"/>
                </a:lnTo>
                <a:lnTo>
                  <a:pt x="278638" y="64262"/>
                </a:lnTo>
                <a:lnTo>
                  <a:pt x="207264" y="77978"/>
                </a:lnTo>
                <a:lnTo>
                  <a:pt x="159512" y="95758"/>
                </a:lnTo>
                <a:lnTo>
                  <a:pt x="91186" y="90424"/>
                </a:lnTo>
                <a:lnTo>
                  <a:pt x="6096" y="86868"/>
                </a:lnTo>
                <a:lnTo>
                  <a:pt x="0" y="70866"/>
                </a:lnTo>
                <a:lnTo>
                  <a:pt x="9398" y="33274"/>
                </a:lnTo>
                <a:lnTo>
                  <a:pt x="49022" y="10922"/>
                </a:lnTo>
                <a:close/>
              </a:path>
            </a:pathLst>
          </a:custGeom>
          <a:solidFill>
            <a:srgbClr val="7F9575"/>
          </a:solid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1244600" y="3352800"/>
            <a:ext cx="1479550" cy="1320800"/>
          </a:xfrm>
          <a:custGeom>
            <a:rect b="b" l="l" r="r" t="t"/>
            <a:pathLst>
              <a:path extrusionOk="0" h="52832" w="59182">
                <a:moveTo>
                  <a:pt x="59182" y="52832"/>
                </a:moveTo>
                <a:lnTo>
                  <a:pt x="45720" y="25400"/>
                </a:lnTo>
                <a:lnTo>
                  <a:pt x="4191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73876A"/>
          </a:solid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-31650" y="-160025"/>
            <a:ext cx="2919625" cy="5067300"/>
          </a:xfrm>
          <a:custGeom>
            <a:rect b="b" l="l" r="r" t="t"/>
            <a:pathLst>
              <a:path extrusionOk="0" h="202692" w="116785">
                <a:moveTo>
                  <a:pt x="0" y="199124"/>
                </a:moveTo>
                <a:lnTo>
                  <a:pt x="12656" y="189723"/>
                </a:lnTo>
                <a:lnTo>
                  <a:pt x="30012" y="165678"/>
                </a:lnTo>
                <a:lnTo>
                  <a:pt x="37243" y="119576"/>
                </a:lnTo>
                <a:lnTo>
                  <a:pt x="36339" y="65520"/>
                </a:lnTo>
                <a:lnTo>
                  <a:pt x="34712" y="26288"/>
                </a:lnTo>
                <a:lnTo>
                  <a:pt x="8276" y="0"/>
                </a:lnTo>
                <a:lnTo>
                  <a:pt x="32724" y="15260"/>
                </a:lnTo>
                <a:lnTo>
                  <a:pt x="32660" y="2439"/>
                </a:lnTo>
                <a:lnTo>
                  <a:pt x="84781" y="2743"/>
                </a:lnTo>
                <a:lnTo>
                  <a:pt x="83526" y="15983"/>
                </a:lnTo>
                <a:lnTo>
                  <a:pt x="83707" y="26107"/>
                </a:lnTo>
                <a:lnTo>
                  <a:pt x="107336" y="4572"/>
                </a:lnTo>
                <a:lnTo>
                  <a:pt x="116785" y="3353"/>
                </a:lnTo>
                <a:lnTo>
                  <a:pt x="84249" y="40028"/>
                </a:lnTo>
                <a:lnTo>
                  <a:pt x="83526" y="94989"/>
                </a:lnTo>
                <a:lnTo>
                  <a:pt x="86057" y="168028"/>
                </a:lnTo>
                <a:lnTo>
                  <a:pt x="112213" y="193243"/>
                </a:lnTo>
                <a:lnTo>
                  <a:pt x="85876" y="189904"/>
                </a:lnTo>
                <a:lnTo>
                  <a:pt x="74723" y="195987"/>
                </a:lnTo>
                <a:lnTo>
                  <a:pt x="62531" y="190805"/>
                </a:lnTo>
                <a:lnTo>
                  <a:pt x="47596" y="198730"/>
                </a:lnTo>
                <a:lnTo>
                  <a:pt x="27784" y="202692"/>
                </a:lnTo>
                <a:lnTo>
                  <a:pt x="41195" y="185928"/>
                </a:lnTo>
                <a:lnTo>
                  <a:pt x="24126" y="188671"/>
                </a:lnTo>
                <a:lnTo>
                  <a:pt x="15287" y="197206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2000900" y="-76400"/>
            <a:ext cx="890725" cy="915125"/>
          </a:xfrm>
          <a:custGeom>
            <a:rect b="b" l="l" r="r" t="t"/>
            <a:pathLst>
              <a:path extrusionOk="0" h="36605" w="35629">
                <a:moveTo>
                  <a:pt x="32740" y="313"/>
                </a:moveTo>
                <a:lnTo>
                  <a:pt x="0" y="30753"/>
                </a:lnTo>
                <a:lnTo>
                  <a:pt x="2991" y="36605"/>
                </a:lnTo>
                <a:lnTo>
                  <a:pt x="35629" y="0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58" name="Google Shape;58;p13"/>
          <p:cNvSpPr/>
          <p:nvPr/>
        </p:nvSpPr>
        <p:spPr>
          <a:xfrm>
            <a:off x="1828800" y="679450"/>
            <a:ext cx="285750" cy="3441700"/>
          </a:xfrm>
          <a:custGeom>
            <a:rect b="b" l="l" r="r" t="t"/>
            <a:pathLst>
              <a:path extrusionOk="0" h="137668" w="11430">
                <a:moveTo>
                  <a:pt x="7874" y="0"/>
                </a:moveTo>
                <a:lnTo>
                  <a:pt x="6096" y="25400"/>
                </a:lnTo>
                <a:lnTo>
                  <a:pt x="0" y="48768"/>
                </a:lnTo>
                <a:lnTo>
                  <a:pt x="5842" y="69850"/>
                </a:lnTo>
                <a:lnTo>
                  <a:pt x="1524" y="86868"/>
                </a:lnTo>
                <a:lnTo>
                  <a:pt x="5842" y="105918"/>
                </a:lnTo>
                <a:lnTo>
                  <a:pt x="2794" y="118872"/>
                </a:lnTo>
                <a:lnTo>
                  <a:pt x="5334" y="130556"/>
                </a:lnTo>
                <a:lnTo>
                  <a:pt x="4572" y="137668"/>
                </a:lnTo>
                <a:lnTo>
                  <a:pt x="11430" y="134874"/>
                </a:lnTo>
                <a:lnTo>
                  <a:pt x="10160" y="5842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59" name="Google Shape;59;p13"/>
          <p:cNvSpPr txBox="1"/>
          <p:nvPr/>
        </p:nvSpPr>
        <p:spPr>
          <a:xfrm>
            <a:off x="3200400" y="146050"/>
            <a:ext cx="5651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D263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$text.title</a:t>
            </a:r>
            <a:endParaRPr b="1" sz="3200">
              <a:solidFill>
                <a:srgbClr val="1D263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47950" y="762000"/>
            <a:ext cx="5556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34F5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$text.subtitle</a:t>
            </a:r>
            <a:endParaRPr b="1" sz="2200">
              <a:solidFill>
                <a:srgbClr val="134F5C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978150" y="2286000"/>
            <a:ext cx="6915150" cy="3308350"/>
          </a:xfrm>
          <a:custGeom>
            <a:rect b="b" l="l" r="r" t="t"/>
            <a:pathLst>
              <a:path extrusionOk="0" h="132334" w="276606">
                <a:moveTo>
                  <a:pt x="0" y="102616"/>
                </a:moveTo>
                <a:lnTo>
                  <a:pt x="74676" y="72390"/>
                </a:lnTo>
                <a:lnTo>
                  <a:pt x="143256" y="34798"/>
                </a:lnTo>
                <a:lnTo>
                  <a:pt x="186690" y="23368"/>
                </a:lnTo>
                <a:lnTo>
                  <a:pt x="251714" y="0"/>
                </a:lnTo>
                <a:lnTo>
                  <a:pt x="258572" y="25146"/>
                </a:lnTo>
                <a:lnTo>
                  <a:pt x="270256" y="33274"/>
                </a:lnTo>
                <a:lnTo>
                  <a:pt x="273304" y="37338"/>
                </a:lnTo>
                <a:lnTo>
                  <a:pt x="276606" y="43180"/>
                </a:lnTo>
                <a:lnTo>
                  <a:pt x="275844" y="102362"/>
                </a:lnTo>
                <a:lnTo>
                  <a:pt x="246634" y="74676"/>
                </a:lnTo>
                <a:lnTo>
                  <a:pt x="195326" y="114300"/>
                </a:lnTo>
                <a:lnTo>
                  <a:pt x="112776" y="132334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62" name="Google Shape;62;p13"/>
          <p:cNvSpPr/>
          <p:nvPr/>
        </p:nvSpPr>
        <p:spPr>
          <a:xfrm>
            <a:off x="2990850" y="3733800"/>
            <a:ext cx="3606800" cy="1454150"/>
          </a:xfrm>
          <a:custGeom>
            <a:rect b="b" l="l" r="r" t="t"/>
            <a:pathLst>
              <a:path extrusionOk="0" h="58166" w="144272">
                <a:moveTo>
                  <a:pt x="144272" y="35814"/>
                </a:moveTo>
                <a:lnTo>
                  <a:pt x="101092" y="0"/>
                </a:lnTo>
                <a:lnTo>
                  <a:pt x="0" y="44958"/>
                </a:lnTo>
                <a:lnTo>
                  <a:pt x="51308" y="58166"/>
                </a:lnTo>
                <a:lnTo>
                  <a:pt x="71882" y="50292"/>
                </a:lnTo>
                <a:close/>
              </a:path>
            </a:pathLst>
          </a:custGeom>
          <a:solidFill>
            <a:srgbClr val="9D9267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1428750" y="3035300"/>
            <a:ext cx="6965950" cy="2393950"/>
          </a:xfrm>
          <a:custGeom>
            <a:rect b="b" l="l" r="r" t="t"/>
            <a:pathLst>
              <a:path extrusionOk="0" h="95758" w="278638">
                <a:moveTo>
                  <a:pt x="92202" y="0"/>
                </a:moveTo>
                <a:lnTo>
                  <a:pt x="147574" y="7366"/>
                </a:lnTo>
                <a:lnTo>
                  <a:pt x="181864" y="13716"/>
                </a:lnTo>
                <a:lnTo>
                  <a:pt x="233426" y="27178"/>
                </a:lnTo>
                <a:lnTo>
                  <a:pt x="278638" y="64262"/>
                </a:lnTo>
                <a:lnTo>
                  <a:pt x="207264" y="77978"/>
                </a:lnTo>
                <a:lnTo>
                  <a:pt x="159512" y="95758"/>
                </a:lnTo>
                <a:lnTo>
                  <a:pt x="91186" y="90424"/>
                </a:lnTo>
                <a:lnTo>
                  <a:pt x="6096" y="86868"/>
                </a:lnTo>
                <a:lnTo>
                  <a:pt x="0" y="70866"/>
                </a:lnTo>
                <a:lnTo>
                  <a:pt x="9398" y="33274"/>
                </a:lnTo>
                <a:lnTo>
                  <a:pt x="49022" y="10922"/>
                </a:lnTo>
                <a:close/>
              </a:path>
            </a:pathLst>
          </a:custGeom>
          <a:solidFill>
            <a:srgbClr val="7F9575"/>
          </a:solidFill>
          <a:ln>
            <a:noFill/>
          </a:ln>
        </p:spPr>
      </p:sp>
      <p:sp>
        <p:nvSpPr>
          <p:cNvPr id="175" name="Google Shape;175;p22"/>
          <p:cNvSpPr/>
          <p:nvPr/>
        </p:nvSpPr>
        <p:spPr>
          <a:xfrm>
            <a:off x="184150" y="3371850"/>
            <a:ext cx="1479550" cy="1320800"/>
          </a:xfrm>
          <a:custGeom>
            <a:rect b="b" l="l" r="r" t="t"/>
            <a:pathLst>
              <a:path extrusionOk="0" h="52832" w="59182">
                <a:moveTo>
                  <a:pt x="59182" y="52832"/>
                </a:moveTo>
                <a:lnTo>
                  <a:pt x="45720" y="25400"/>
                </a:lnTo>
                <a:lnTo>
                  <a:pt x="4191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73876A"/>
          </a:solidFill>
          <a:ln>
            <a:noFill/>
          </a:ln>
        </p:spPr>
      </p:sp>
      <p:sp>
        <p:nvSpPr>
          <p:cNvPr id="176" name="Google Shape;176;p22"/>
          <p:cNvSpPr/>
          <p:nvPr/>
        </p:nvSpPr>
        <p:spPr>
          <a:xfrm>
            <a:off x="-1092100" y="-140975"/>
            <a:ext cx="2919625" cy="5067300"/>
          </a:xfrm>
          <a:custGeom>
            <a:rect b="b" l="l" r="r" t="t"/>
            <a:pathLst>
              <a:path extrusionOk="0" h="202692" w="116785">
                <a:moveTo>
                  <a:pt x="0" y="199124"/>
                </a:moveTo>
                <a:lnTo>
                  <a:pt x="12656" y="189723"/>
                </a:lnTo>
                <a:lnTo>
                  <a:pt x="30012" y="165678"/>
                </a:lnTo>
                <a:lnTo>
                  <a:pt x="37243" y="119576"/>
                </a:lnTo>
                <a:lnTo>
                  <a:pt x="36339" y="65520"/>
                </a:lnTo>
                <a:lnTo>
                  <a:pt x="34712" y="26288"/>
                </a:lnTo>
                <a:lnTo>
                  <a:pt x="8276" y="0"/>
                </a:lnTo>
                <a:lnTo>
                  <a:pt x="32724" y="15260"/>
                </a:lnTo>
                <a:lnTo>
                  <a:pt x="32660" y="2439"/>
                </a:lnTo>
                <a:lnTo>
                  <a:pt x="84781" y="2743"/>
                </a:lnTo>
                <a:lnTo>
                  <a:pt x="83526" y="15983"/>
                </a:lnTo>
                <a:lnTo>
                  <a:pt x="83707" y="26107"/>
                </a:lnTo>
                <a:lnTo>
                  <a:pt x="107336" y="4572"/>
                </a:lnTo>
                <a:lnTo>
                  <a:pt x="116785" y="3353"/>
                </a:lnTo>
                <a:lnTo>
                  <a:pt x="84249" y="40028"/>
                </a:lnTo>
                <a:lnTo>
                  <a:pt x="83526" y="94989"/>
                </a:lnTo>
                <a:lnTo>
                  <a:pt x="86057" y="168028"/>
                </a:lnTo>
                <a:lnTo>
                  <a:pt x="112213" y="193243"/>
                </a:lnTo>
                <a:lnTo>
                  <a:pt x="85876" y="189904"/>
                </a:lnTo>
                <a:lnTo>
                  <a:pt x="74723" y="195987"/>
                </a:lnTo>
                <a:lnTo>
                  <a:pt x="62531" y="190805"/>
                </a:lnTo>
                <a:lnTo>
                  <a:pt x="47596" y="198730"/>
                </a:lnTo>
                <a:lnTo>
                  <a:pt x="27784" y="202692"/>
                </a:lnTo>
                <a:lnTo>
                  <a:pt x="41195" y="185928"/>
                </a:lnTo>
                <a:lnTo>
                  <a:pt x="24126" y="188671"/>
                </a:lnTo>
                <a:lnTo>
                  <a:pt x="15287" y="197206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77" name="Google Shape;177;p22"/>
          <p:cNvSpPr/>
          <p:nvPr/>
        </p:nvSpPr>
        <p:spPr>
          <a:xfrm>
            <a:off x="940450" y="-57350"/>
            <a:ext cx="890725" cy="915125"/>
          </a:xfrm>
          <a:custGeom>
            <a:rect b="b" l="l" r="r" t="t"/>
            <a:pathLst>
              <a:path extrusionOk="0" h="36605" w="35629">
                <a:moveTo>
                  <a:pt x="32740" y="313"/>
                </a:moveTo>
                <a:lnTo>
                  <a:pt x="0" y="30753"/>
                </a:lnTo>
                <a:lnTo>
                  <a:pt x="2991" y="36605"/>
                </a:lnTo>
                <a:lnTo>
                  <a:pt x="35629" y="0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178" name="Google Shape;178;p22"/>
          <p:cNvSpPr/>
          <p:nvPr/>
        </p:nvSpPr>
        <p:spPr>
          <a:xfrm>
            <a:off x="768350" y="698500"/>
            <a:ext cx="285750" cy="3441700"/>
          </a:xfrm>
          <a:custGeom>
            <a:rect b="b" l="l" r="r" t="t"/>
            <a:pathLst>
              <a:path extrusionOk="0" h="137668" w="11430">
                <a:moveTo>
                  <a:pt x="7874" y="0"/>
                </a:moveTo>
                <a:lnTo>
                  <a:pt x="6096" y="25400"/>
                </a:lnTo>
                <a:lnTo>
                  <a:pt x="0" y="48768"/>
                </a:lnTo>
                <a:lnTo>
                  <a:pt x="5842" y="69850"/>
                </a:lnTo>
                <a:lnTo>
                  <a:pt x="1524" y="86868"/>
                </a:lnTo>
                <a:lnTo>
                  <a:pt x="5842" y="105918"/>
                </a:lnTo>
                <a:lnTo>
                  <a:pt x="2794" y="118872"/>
                </a:lnTo>
                <a:lnTo>
                  <a:pt x="5334" y="130556"/>
                </a:lnTo>
                <a:lnTo>
                  <a:pt x="4572" y="137668"/>
                </a:lnTo>
                <a:lnTo>
                  <a:pt x="11430" y="134874"/>
                </a:lnTo>
                <a:lnTo>
                  <a:pt x="10160" y="5842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179" name="Google Shape;179;p22"/>
          <p:cNvSpPr txBox="1"/>
          <p:nvPr/>
        </p:nvSpPr>
        <p:spPr>
          <a:xfrm>
            <a:off x="1746300" y="2085900"/>
            <a:ext cx="5651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D263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$text.quote</a:t>
            </a:r>
            <a:endParaRPr b="1" sz="3900">
              <a:solidFill>
                <a:srgbClr val="1D263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2978150" y="2832100"/>
            <a:ext cx="6915150" cy="2762250"/>
          </a:xfrm>
          <a:custGeom>
            <a:rect b="b" l="l" r="r" t="t"/>
            <a:pathLst>
              <a:path extrusionOk="0" h="110490" w="276606">
                <a:moveTo>
                  <a:pt x="0" y="80772"/>
                </a:moveTo>
                <a:lnTo>
                  <a:pt x="74676" y="50546"/>
                </a:lnTo>
                <a:lnTo>
                  <a:pt x="147828" y="16256"/>
                </a:lnTo>
                <a:lnTo>
                  <a:pt x="156718" y="6096"/>
                </a:lnTo>
                <a:lnTo>
                  <a:pt x="212598" y="17780"/>
                </a:lnTo>
                <a:lnTo>
                  <a:pt x="221742" y="17526"/>
                </a:lnTo>
                <a:lnTo>
                  <a:pt x="249682" y="0"/>
                </a:lnTo>
                <a:lnTo>
                  <a:pt x="273304" y="15494"/>
                </a:lnTo>
                <a:lnTo>
                  <a:pt x="276606" y="21336"/>
                </a:lnTo>
                <a:lnTo>
                  <a:pt x="275844" y="80518"/>
                </a:lnTo>
                <a:lnTo>
                  <a:pt x="246634" y="52832"/>
                </a:lnTo>
                <a:lnTo>
                  <a:pt x="195326" y="92456"/>
                </a:lnTo>
                <a:lnTo>
                  <a:pt x="112776" y="110490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81" name="Google Shape;181;p22"/>
          <p:cNvSpPr/>
          <p:nvPr/>
        </p:nvSpPr>
        <p:spPr>
          <a:xfrm>
            <a:off x="2965450" y="4089400"/>
            <a:ext cx="2197100" cy="933450"/>
          </a:xfrm>
          <a:custGeom>
            <a:rect b="b" l="l" r="r" t="t"/>
            <a:pathLst>
              <a:path extrusionOk="0" h="37338" w="87884">
                <a:moveTo>
                  <a:pt x="87884" y="12446"/>
                </a:moveTo>
                <a:lnTo>
                  <a:pt x="75946" y="0"/>
                </a:lnTo>
                <a:lnTo>
                  <a:pt x="0" y="30226"/>
                </a:lnTo>
                <a:lnTo>
                  <a:pt x="28448" y="37338"/>
                </a:lnTo>
                <a:lnTo>
                  <a:pt x="60960" y="27686"/>
                </a:lnTo>
                <a:close/>
              </a:path>
            </a:pathLst>
          </a:custGeom>
          <a:solidFill>
            <a:srgbClr val="9D9267"/>
          </a:solidFill>
          <a:ln>
            <a:noFill/>
          </a:ln>
        </p:spPr>
      </p:sp>
      <p:sp>
        <p:nvSpPr>
          <p:cNvPr id="182" name="Google Shape;182;p22"/>
          <p:cNvSpPr/>
          <p:nvPr/>
        </p:nvSpPr>
        <p:spPr>
          <a:xfrm>
            <a:off x="6928750" y="1705425"/>
            <a:ext cx="2195300" cy="1473200"/>
          </a:xfrm>
          <a:custGeom>
            <a:rect b="b" l="l" r="r" t="t"/>
            <a:pathLst>
              <a:path extrusionOk="0" h="58928" w="87812">
                <a:moveTo>
                  <a:pt x="5588" y="17708"/>
                </a:moveTo>
                <a:lnTo>
                  <a:pt x="13353" y="11539"/>
                </a:lnTo>
                <a:lnTo>
                  <a:pt x="19232" y="8709"/>
                </a:lnTo>
                <a:lnTo>
                  <a:pt x="50728" y="1089"/>
                </a:lnTo>
                <a:lnTo>
                  <a:pt x="60670" y="0"/>
                </a:lnTo>
                <a:lnTo>
                  <a:pt x="68943" y="6532"/>
                </a:lnTo>
                <a:lnTo>
                  <a:pt x="74967" y="12845"/>
                </a:lnTo>
                <a:lnTo>
                  <a:pt x="83965" y="20973"/>
                </a:lnTo>
                <a:lnTo>
                  <a:pt x="87812" y="26997"/>
                </a:lnTo>
                <a:lnTo>
                  <a:pt x="86941" y="35850"/>
                </a:lnTo>
                <a:lnTo>
                  <a:pt x="82877" y="43906"/>
                </a:lnTo>
                <a:lnTo>
                  <a:pt x="79974" y="45357"/>
                </a:lnTo>
                <a:lnTo>
                  <a:pt x="71846" y="53413"/>
                </a:lnTo>
                <a:lnTo>
                  <a:pt x="65315" y="57767"/>
                </a:lnTo>
                <a:lnTo>
                  <a:pt x="58711" y="58928"/>
                </a:lnTo>
                <a:lnTo>
                  <a:pt x="44849" y="57041"/>
                </a:lnTo>
                <a:lnTo>
                  <a:pt x="25545" y="52034"/>
                </a:lnTo>
                <a:lnTo>
                  <a:pt x="12483" y="48042"/>
                </a:lnTo>
                <a:lnTo>
                  <a:pt x="6895" y="45357"/>
                </a:lnTo>
                <a:lnTo>
                  <a:pt x="6967" y="43398"/>
                </a:lnTo>
                <a:lnTo>
                  <a:pt x="1960" y="39697"/>
                </a:lnTo>
                <a:lnTo>
                  <a:pt x="0" y="36504"/>
                </a:lnTo>
                <a:lnTo>
                  <a:pt x="363" y="32657"/>
                </a:lnTo>
                <a:lnTo>
                  <a:pt x="3339" y="2213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183" name="Google Shape;183;p22"/>
          <p:cNvSpPr/>
          <p:nvPr/>
        </p:nvSpPr>
        <p:spPr>
          <a:xfrm>
            <a:off x="7950200" y="1733550"/>
            <a:ext cx="501650" cy="755650"/>
          </a:xfrm>
          <a:custGeom>
            <a:rect b="b" l="l" r="r" t="t"/>
            <a:pathLst>
              <a:path extrusionOk="0" h="30226" w="20066">
                <a:moveTo>
                  <a:pt x="0" y="1270"/>
                </a:moveTo>
                <a:lnTo>
                  <a:pt x="6096" y="13208"/>
                </a:lnTo>
                <a:lnTo>
                  <a:pt x="8636" y="13970"/>
                </a:lnTo>
                <a:lnTo>
                  <a:pt x="9652" y="21844"/>
                </a:lnTo>
                <a:lnTo>
                  <a:pt x="7366" y="30226"/>
                </a:lnTo>
                <a:lnTo>
                  <a:pt x="14478" y="14478"/>
                </a:lnTo>
                <a:lnTo>
                  <a:pt x="13462" y="9144"/>
                </a:lnTo>
                <a:lnTo>
                  <a:pt x="20066" y="6858"/>
                </a:lnTo>
                <a:lnTo>
                  <a:pt x="14224" y="5588"/>
                </a:lnTo>
                <a:lnTo>
                  <a:pt x="15494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184" name="Google Shape;184;p22"/>
          <p:cNvSpPr/>
          <p:nvPr/>
        </p:nvSpPr>
        <p:spPr>
          <a:xfrm>
            <a:off x="8412850" y="2521850"/>
            <a:ext cx="640425" cy="658600"/>
          </a:xfrm>
          <a:custGeom>
            <a:rect b="b" l="l" r="r" t="t"/>
            <a:pathLst>
              <a:path extrusionOk="0" h="26344" w="25617">
                <a:moveTo>
                  <a:pt x="0" y="24747"/>
                </a:moveTo>
                <a:lnTo>
                  <a:pt x="1306" y="11975"/>
                </a:lnTo>
                <a:lnTo>
                  <a:pt x="7184" y="3411"/>
                </a:lnTo>
                <a:lnTo>
                  <a:pt x="15965" y="0"/>
                </a:lnTo>
                <a:lnTo>
                  <a:pt x="24021" y="2758"/>
                </a:lnTo>
                <a:lnTo>
                  <a:pt x="25617" y="7548"/>
                </a:lnTo>
                <a:lnTo>
                  <a:pt x="23513" y="11467"/>
                </a:lnTo>
                <a:lnTo>
                  <a:pt x="20900" y="12337"/>
                </a:lnTo>
                <a:lnTo>
                  <a:pt x="17635" y="15385"/>
                </a:lnTo>
                <a:lnTo>
                  <a:pt x="12192" y="21264"/>
                </a:lnTo>
                <a:lnTo>
                  <a:pt x="7837" y="24021"/>
                </a:lnTo>
                <a:lnTo>
                  <a:pt x="5225" y="25473"/>
                </a:lnTo>
                <a:lnTo>
                  <a:pt x="72" y="26344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185" name="Google Shape;185;p22"/>
          <p:cNvSpPr/>
          <p:nvPr/>
        </p:nvSpPr>
        <p:spPr>
          <a:xfrm>
            <a:off x="8118275" y="1413875"/>
            <a:ext cx="109500" cy="745125"/>
          </a:xfrm>
          <a:custGeom>
            <a:rect b="b" l="l" r="r" t="t"/>
            <a:pathLst>
              <a:path extrusionOk="0" h="29805" w="4380">
                <a:moveTo>
                  <a:pt x="171" y="25451"/>
                </a:moveTo>
                <a:lnTo>
                  <a:pt x="0" y="0"/>
                </a:lnTo>
                <a:lnTo>
                  <a:pt x="4380" y="486"/>
                </a:lnTo>
                <a:lnTo>
                  <a:pt x="4308" y="28208"/>
                </a:lnTo>
                <a:lnTo>
                  <a:pt x="3292" y="29805"/>
                </a:lnTo>
                <a:lnTo>
                  <a:pt x="1986" y="28571"/>
                </a:lnTo>
                <a:lnTo>
                  <a:pt x="1913" y="26830"/>
                </a:lnTo>
                <a:close/>
              </a:path>
            </a:pathLst>
          </a:custGeom>
          <a:solidFill>
            <a:srgbClr val="C9DAF8"/>
          </a:solidFill>
          <a:ln>
            <a:noFill/>
          </a:ln>
        </p:spPr>
      </p:sp>
      <p:sp>
        <p:nvSpPr>
          <p:cNvPr id="186" name="Google Shape;186;p22"/>
          <p:cNvSpPr/>
          <p:nvPr/>
        </p:nvSpPr>
        <p:spPr>
          <a:xfrm>
            <a:off x="8062325" y="878075"/>
            <a:ext cx="201200" cy="620325"/>
          </a:xfrm>
          <a:custGeom>
            <a:rect b="b" l="l" r="r" t="t"/>
            <a:pathLst>
              <a:path extrusionOk="0" h="24813" w="8048">
                <a:moveTo>
                  <a:pt x="3476" y="286"/>
                </a:moveTo>
                <a:lnTo>
                  <a:pt x="3381" y="1215"/>
                </a:lnTo>
                <a:lnTo>
                  <a:pt x="2929" y="1524"/>
                </a:lnTo>
                <a:lnTo>
                  <a:pt x="3286" y="2191"/>
                </a:lnTo>
                <a:lnTo>
                  <a:pt x="3286" y="3953"/>
                </a:lnTo>
                <a:lnTo>
                  <a:pt x="2976" y="4215"/>
                </a:lnTo>
                <a:lnTo>
                  <a:pt x="3310" y="4763"/>
                </a:lnTo>
                <a:lnTo>
                  <a:pt x="3286" y="8716"/>
                </a:lnTo>
                <a:lnTo>
                  <a:pt x="3095" y="12383"/>
                </a:lnTo>
                <a:lnTo>
                  <a:pt x="2667" y="12621"/>
                </a:lnTo>
                <a:lnTo>
                  <a:pt x="2976" y="13002"/>
                </a:lnTo>
                <a:lnTo>
                  <a:pt x="2738" y="13312"/>
                </a:lnTo>
                <a:lnTo>
                  <a:pt x="2905" y="13645"/>
                </a:lnTo>
                <a:lnTo>
                  <a:pt x="2833" y="14740"/>
                </a:lnTo>
                <a:lnTo>
                  <a:pt x="2143" y="15360"/>
                </a:lnTo>
                <a:lnTo>
                  <a:pt x="1714" y="14717"/>
                </a:lnTo>
                <a:lnTo>
                  <a:pt x="1428" y="15264"/>
                </a:lnTo>
                <a:lnTo>
                  <a:pt x="1428" y="15979"/>
                </a:lnTo>
                <a:lnTo>
                  <a:pt x="881" y="16479"/>
                </a:lnTo>
                <a:lnTo>
                  <a:pt x="0" y="16360"/>
                </a:lnTo>
                <a:lnTo>
                  <a:pt x="976" y="17907"/>
                </a:lnTo>
                <a:lnTo>
                  <a:pt x="1476" y="18408"/>
                </a:lnTo>
                <a:lnTo>
                  <a:pt x="1428" y="19670"/>
                </a:lnTo>
                <a:lnTo>
                  <a:pt x="2095" y="19574"/>
                </a:lnTo>
                <a:lnTo>
                  <a:pt x="1905" y="20836"/>
                </a:lnTo>
                <a:lnTo>
                  <a:pt x="2333" y="22051"/>
                </a:lnTo>
                <a:lnTo>
                  <a:pt x="4119" y="24813"/>
                </a:lnTo>
                <a:lnTo>
                  <a:pt x="6072" y="23265"/>
                </a:lnTo>
                <a:lnTo>
                  <a:pt x="6429" y="21837"/>
                </a:lnTo>
                <a:lnTo>
                  <a:pt x="7263" y="22432"/>
                </a:lnTo>
                <a:lnTo>
                  <a:pt x="6786" y="21336"/>
                </a:lnTo>
                <a:lnTo>
                  <a:pt x="6834" y="20884"/>
                </a:lnTo>
                <a:lnTo>
                  <a:pt x="7191" y="21384"/>
                </a:lnTo>
                <a:lnTo>
                  <a:pt x="7239" y="20908"/>
                </a:lnTo>
                <a:lnTo>
                  <a:pt x="6977" y="20574"/>
                </a:lnTo>
                <a:lnTo>
                  <a:pt x="6953" y="19836"/>
                </a:lnTo>
                <a:lnTo>
                  <a:pt x="7572" y="20289"/>
                </a:lnTo>
                <a:lnTo>
                  <a:pt x="7429" y="19265"/>
                </a:lnTo>
                <a:lnTo>
                  <a:pt x="6905" y="18860"/>
                </a:lnTo>
                <a:lnTo>
                  <a:pt x="7405" y="18741"/>
                </a:lnTo>
                <a:lnTo>
                  <a:pt x="7358" y="18074"/>
                </a:lnTo>
                <a:lnTo>
                  <a:pt x="8048" y="18146"/>
                </a:lnTo>
                <a:lnTo>
                  <a:pt x="7644" y="16669"/>
                </a:lnTo>
                <a:lnTo>
                  <a:pt x="6929" y="16312"/>
                </a:lnTo>
                <a:lnTo>
                  <a:pt x="7001" y="14931"/>
                </a:lnTo>
                <a:lnTo>
                  <a:pt x="6000" y="14764"/>
                </a:lnTo>
                <a:lnTo>
                  <a:pt x="5619" y="13645"/>
                </a:lnTo>
                <a:lnTo>
                  <a:pt x="6239" y="13335"/>
                </a:lnTo>
                <a:lnTo>
                  <a:pt x="5953" y="12454"/>
                </a:lnTo>
                <a:lnTo>
                  <a:pt x="5572" y="11740"/>
                </a:lnTo>
                <a:lnTo>
                  <a:pt x="5667" y="4620"/>
                </a:lnTo>
                <a:lnTo>
                  <a:pt x="5810" y="4191"/>
                </a:lnTo>
                <a:lnTo>
                  <a:pt x="5596" y="3810"/>
                </a:lnTo>
                <a:lnTo>
                  <a:pt x="5929" y="3501"/>
                </a:lnTo>
                <a:lnTo>
                  <a:pt x="5643" y="3144"/>
                </a:lnTo>
                <a:lnTo>
                  <a:pt x="5548" y="2025"/>
                </a:lnTo>
                <a:lnTo>
                  <a:pt x="5881" y="1620"/>
                </a:lnTo>
                <a:lnTo>
                  <a:pt x="5477" y="977"/>
                </a:lnTo>
                <a:lnTo>
                  <a:pt x="5453" y="0"/>
                </a:lnTo>
                <a:close/>
              </a:path>
            </a:pathLst>
          </a:custGeom>
          <a:solidFill>
            <a:srgbClr val="9D8D67"/>
          </a:solidFill>
          <a:ln>
            <a:noFill/>
          </a:ln>
        </p:spPr>
      </p:sp>
      <p:sp>
        <p:nvSpPr>
          <p:cNvPr id="187" name="Google Shape;187;p22"/>
          <p:cNvSpPr/>
          <p:nvPr/>
        </p:nvSpPr>
        <p:spPr>
          <a:xfrm>
            <a:off x="7966475" y="1259075"/>
            <a:ext cx="132150" cy="110150"/>
          </a:xfrm>
          <a:custGeom>
            <a:rect b="b" l="l" r="r" t="t"/>
            <a:pathLst>
              <a:path extrusionOk="0" h="4406" w="5286">
                <a:moveTo>
                  <a:pt x="4762" y="1382"/>
                </a:moveTo>
                <a:lnTo>
                  <a:pt x="3524" y="810"/>
                </a:lnTo>
                <a:lnTo>
                  <a:pt x="3286" y="0"/>
                </a:lnTo>
                <a:lnTo>
                  <a:pt x="2905" y="715"/>
                </a:lnTo>
                <a:lnTo>
                  <a:pt x="2286" y="1382"/>
                </a:lnTo>
                <a:lnTo>
                  <a:pt x="1572" y="2310"/>
                </a:lnTo>
                <a:lnTo>
                  <a:pt x="0" y="2596"/>
                </a:lnTo>
                <a:lnTo>
                  <a:pt x="1333" y="2953"/>
                </a:lnTo>
                <a:lnTo>
                  <a:pt x="667" y="3501"/>
                </a:lnTo>
                <a:lnTo>
                  <a:pt x="2072" y="2906"/>
                </a:lnTo>
                <a:lnTo>
                  <a:pt x="2262" y="4215"/>
                </a:lnTo>
                <a:lnTo>
                  <a:pt x="2548" y="3787"/>
                </a:lnTo>
                <a:lnTo>
                  <a:pt x="3072" y="2834"/>
                </a:lnTo>
                <a:lnTo>
                  <a:pt x="2929" y="4406"/>
                </a:lnTo>
                <a:lnTo>
                  <a:pt x="3334" y="4287"/>
                </a:lnTo>
                <a:lnTo>
                  <a:pt x="3548" y="3025"/>
                </a:lnTo>
                <a:lnTo>
                  <a:pt x="4477" y="2596"/>
                </a:lnTo>
                <a:lnTo>
                  <a:pt x="5286" y="3001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88" name="Google Shape;188;p22"/>
          <p:cNvSpPr/>
          <p:nvPr/>
        </p:nvSpPr>
        <p:spPr>
          <a:xfrm>
            <a:off x="8251625" y="1259075"/>
            <a:ext cx="121525" cy="110150"/>
          </a:xfrm>
          <a:custGeom>
            <a:rect b="b" l="l" r="r" t="t"/>
            <a:pathLst>
              <a:path extrusionOk="0" h="4406" w="4861">
                <a:moveTo>
                  <a:pt x="0" y="1405"/>
                </a:moveTo>
                <a:lnTo>
                  <a:pt x="1462" y="810"/>
                </a:lnTo>
                <a:lnTo>
                  <a:pt x="1691" y="0"/>
                </a:lnTo>
                <a:lnTo>
                  <a:pt x="2059" y="715"/>
                </a:lnTo>
                <a:lnTo>
                  <a:pt x="2656" y="1382"/>
                </a:lnTo>
                <a:lnTo>
                  <a:pt x="3345" y="2310"/>
                </a:lnTo>
                <a:lnTo>
                  <a:pt x="4861" y="2596"/>
                </a:lnTo>
                <a:lnTo>
                  <a:pt x="3575" y="2953"/>
                </a:lnTo>
                <a:lnTo>
                  <a:pt x="4218" y="3501"/>
                </a:lnTo>
                <a:lnTo>
                  <a:pt x="2862" y="2906"/>
                </a:lnTo>
                <a:lnTo>
                  <a:pt x="2679" y="4215"/>
                </a:lnTo>
                <a:lnTo>
                  <a:pt x="2403" y="3787"/>
                </a:lnTo>
                <a:lnTo>
                  <a:pt x="1898" y="2834"/>
                </a:lnTo>
                <a:lnTo>
                  <a:pt x="2036" y="4406"/>
                </a:lnTo>
                <a:lnTo>
                  <a:pt x="1645" y="4287"/>
                </a:lnTo>
                <a:lnTo>
                  <a:pt x="1439" y="3025"/>
                </a:lnTo>
                <a:lnTo>
                  <a:pt x="542" y="2596"/>
                </a:lnTo>
                <a:lnTo>
                  <a:pt x="333" y="2858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235200" y="2705100"/>
            <a:ext cx="5905500" cy="2260600"/>
          </a:xfrm>
          <a:custGeom>
            <a:rect b="b" l="l" r="r" t="t"/>
            <a:pathLst>
              <a:path extrusionOk="0" h="90424" w="236220">
                <a:moveTo>
                  <a:pt x="92202" y="0"/>
                </a:moveTo>
                <a:lnTo>
                  <a:pt x="147574" y="7366"/>
                </a:lnTo>
                <a:lnTo>
                  <a:pt x="200406" y="21590"/>
                </a:lnTo>
                <a:lnTo>
                  <a:pt x="215392" y="32258"/>
                </a:lnTo>
                <a:lnTo>
                  <a:pt x="236220" y="48006"/>
                </a:lnTo>
                <a:lnTo>
                  <a:pt x="230632" y="82296"/>
                </a:lnTo>
                <a:lnTo>
                  <a:pt x="172212" y="89408"/>
                </a:lnTo>
                <a:lnTo>
                  <a:pt x="91186" y="90424"/>
                </a:lnTo>
                <a:lnTo>
                  <a:pt x="6096" y="86868"/>
                </a:lnTo>
                <a:lnTo>
                  <a:pt x="0" y="70866"/>
                </a:lnTo>
                <a:lnTo>
                  <a:pt x="9398" y="33274"/>
                </a:lnTo>
                <a:lnTo>
                  <a:pt x="49022" y="10922"/>
                </a:lnTo>
                <a:close/>
              </a:path>
            </a:pathLst>
          </a:custGeom>
          <a:solidFill>
            <a:srgbClr val="7F9575"/>
          </a:solidFill>
          <a:ln>
            <a:noFill/>
          </a:ln>
        </p:spPr>
      </p:sp>
      <p:sp>
        <p:nvSpPr>
          <p:cNvPr id="68" name="Google Shape;68;p14"/>
          <p:cNvSpPr txBox="1"/>
          <p:nvPr/>
        </p:nvSpPr>
        <p:spPr>
          <a:xfrm>
            <a:off x="1029100" y="123450"/>
            <a:ext cx="6552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D263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$text.title</a:t>
            </a:r>
            <a:endParaRPr b="1" sz="3200">
              <a:solidFill>
                <a:srgbClr val="1D263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403350" y="1498600"/>
            <a:ext cx="5797600" cy="3562350"/>
          </a:xfrm>
          <a:custGeom>
            <a:rect b="b" l="l" r="r" t="t"/>
            <a:pathLst>
              <a:path extrusionOk="0" h="142494" w="231904">
                <a:moveTo>
                  <a:pt x="67310" y="4572"/>
                </a:moveTo>
                <a:lnTo>
                  <a:pt x="41245" y="21336"/>
                </a:lnTo>
                <a:lnTo>
                  <a:pt x="13533" y="49784"/>
                </a:lnTo>
                <a:lnTo>
                  <a:pt x="4296" y="88138"/>
                </a:lnTo>
                <a:lnTo>
                  <a:pt x="0" y="127762"/>
                </a:lnTo>
                <a:lnTo>
                  <a:pt x="12794" y="139954"/>
                </a:lnTo>
                <a:lnTo>
                  <a:pt x="98886" y="142494"/>
                </a:lnTo>
                <a:lnTo>
                  <a:pt x="203823" y="137414"/>
                </a:lnTo>
                <a:lnTo>
                  <a:pt x="231165" y="117094"/>
                </a:lnTo>
                <a:lnTo>
                  <a:pt x="231904" y="56134"/>
                </a:lnTo>
                <a:lnTo>
                  <a:pt x="207887" y="18796"/>
                </a:lnTo>
                <a:lnTo>
                  <a:pt x="103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70" name="Google Shape;70;p14"/>
          <p:cNvSpPr/>
          <p:nvPr/>
        </p:nvSpPr>
        <p:spPr>
          <a:xfrm>
            <a:off x="6027775" y="1968500"/>
            <a:ext cx="1173125" cy="2984500"/>
          </a:xfrm>
          <a:custGeom>
            <a:rect b="b" l="l" r="r" t="t"/>
            <a:pathLst>
              <a:path extrusionOk="0" h="119380" w="46925">
                <a:moveTo>
                  <a:pt x="22541" y="0"/>
                </a:moveTo>
                <a:lnTo>
                  <a:pt x="15429" y="25654"/>
                </a:lnTo>
                <a:lnTo>
                  <a:pt x="20509" y="87884"/>
                </a:lnTo>
                <a:lnTo>
                  <a:pt x="0" y="119380"/>
                </a:lnTo>
                <a:lnTo>
                  <a:pt x="20691" y="118110"/>
                </a:lnTo>
                <a:lnTo>
                  <a:pt x="46186" y="98298"/>
                </a:lnTo>
                <a:lnTo>
                  <a:pt x="46925" y="3556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71" name="Google Shape;71;p14"/>
          <p:cNvSpPr/>
          <p:nvPr/>
        </p:nvSpPr>
        <p:spPr>
          <a:xfrm>
            <a:off x="1295400" y="4362450"/>
            <a:ext cx="698500" cy="698500"/>
          </a:xfrm>
          <a:custGeom>
            <a:rect b="b" l="l" r="r" t="t"/>
            <a:pathLst>
              <a:path extrusionOk="0" h="27940" w="27940">
                <a:moveTo>
                  <a:pt x="27686" y="18542"/>
                </a:moveTo>
                <a:lnTo>
                  <a:pt x="27940" y="11684"/>
                </a:lnTo>
                <a:lnTo>
                  <a:pt x="21844" y="17526"/>
                </a:lnTo>
                <a:lnTo>
                  <a:pt x="19812" y="11684"/>
                </a:lnTo>
                <a:lnTo>
                  <a:pt x="20320" y="6096"/>
                </a:lnTo>
                <a:lnTo>
                  <a:pt x="13462" y="14732"/>
                </a:lnTo>
                <a:lnTo>
                  <a:pt x="13716" y="6350"/>
                </a:lnTo>
                <a:lnTo>
                  <a:pt x="8382" y="0"/>
                </a:lnTo>
                <a:lnTo>
                  <a:pt x="6604" y="5842"/>
                </a:lnTo>
                <a:lnTo>
                  <a:pt x="6877" y="10414"/>
                </a:lnTo>
                <a:lnTo>
                  <a:pt x="0" y="8128"/>
                </a:lnTo>
                <a:lnTo>
                  <a:pt x="4318" y="16764"/>
                </a:lnTo>
                <a:lnTo>
                  <a:pt x="4572" y="22860"/>
                </a:lnTo>
                <a:lnTo>
                  <a:pt x="8128" y="25908"/>
                </a:lnTo>
                <a:lnTo>
                  <a:pt x="13208" y="26924"/>
                </a:lnTo>
                <a:lnTo>
                  <a:pt x="19323" y="27940"/>
                </a:lnTo>
                <a:close/>
              </a:path>
            </a:pathLst>
          </a:custGeom>
          <a:solidFill>
            <a:srgbClr val="7EA96A"/>
          </a:solid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>
            <a:off x="5808550" y="4478100"/>
            <a:ext cx="630350" cy="622500"/>
          </a:xfrm>
          <a:custGeom>
            <a:rect b="b" l="l" r="r" t="t"/>
            <a:pathLst>
              <a:path extrusionOk="0" h="24900" w="25214">
                <a:moveTo>
                  <a:pt x="25214" y="20774"/>
                </a:moveTo>
                <a:lnTo>
                  <a:pt x="23182" y="16964"/>
                </a:lnTo>
                <a:lnTo>
                  <a:pt x="23944" y="5280"/>
                </a:lnTo>
                <a:lnTo>
                  <a:pt x="17340" y="12646"/>
                </a:lnTo>
                <a:lnTo>
                  <a:pt x="15642" y="3021"/>
                </a:lnTo>
                <a:lnTo>
                  <a:pt x="12622" y="12923"/>
                </a:lnTo>
                <a:lnTo>
                  <a:pt x="8876" y="8470"/>
                </a:lnTo>
                <a:lnTo>
                  <a:pt x="4381" y="0"/>
                </a:lnTo>
                <a:lnTo>
                  <a:pt x="4622" y="6021"/>
                </a:lnTo>
                <a:lnTo>
                  <a:pt x="6139" y="10340"/>
                </a:lnTo>
                <a:lnTo>
                  <a:pt x="0" y="9775"/>
                </a:lnTo>
                <a:lnTo>
                  <a:pt x="5900" y="17034"/>
                </a:lnTo>
                <a:lnTo>
                  <a:pt x="7835" y="22819"/>
                </a:lnTo>
                <a:lnTo>
                  <a:pt x="11539" y="24900"/>
                </a:lnTo>
                <a:lnTo>
                  <a:pt x="15883" y="24673"/>
                </a:lnTo>
                <a:lnTo>
                  <a:pt x="21052" y="24201"/>
                </a:lnTo>
                <a:close/>
              </a:path>
            </a:pathLst>
          </a:custGeom>
          <a:solidFill>
            <a:srgbClr val="7EA96A"/>
          </a:solidFill>
          <a:ln>
            <a:noFill/>
          </a:ln>
        </p:spPr>
      </p:sp>
      <p:sp>
        <p:nvSpPr>
          <p:cNvPr id="73" name="Google Shape;73;p14"/>
          <p:cNvSpPr txBox="1"/>
          <p:nvPr/>
        </p:nvSpPr>
        <p:spPr>
          <a:xfrm>
            <a:off x="2432050" y="2178050"/>
            <a:ext cx="3746400" cy="277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$text.content</a:t>
            </a:r>
            <a:endParaRPr b="1" sz="1800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6686550" y="2502975"/>
            <a:ext cx="2992750" cy="1973775"/>
          </a:xfrm>
          <a:custGeom>
            <a:rect b="b" l="l" r="r" t="t"/>
            <a:pathLst>
              <a:path extrusionOk="0" h="78951" w="119710">
                <a:moveTo>
                  <a:pt x="72136" y="12149"/>
                </a:moveTo>
                <a:lnTo>
                  <a:pt x="90170" y="17229"/>
                </a:lnTo>
                <a:lnTo>
                  <a:pt x="91948" y="35517"/>
                </a:lnTo>
                <a:lnTo>
                  <a:pt x="94310" y="46055"/>
                </a:lnTo>
                <a:lnTo>
                  <a:pt x="107518" y="64343"/>
                </a:lnTo>
                <a:lnTo>
                  <a:pt x="119710" y="76535"/>
                </a:lnTo>
                <a:lnTo>
                  <a:pt x="117856" y="78951"/>
                </a:lnTo>
                <a:lnTo>
                  <a:pt x="44704" y="69553"/>
                </a:lnTo>
                <a:lnTo>
                  <a:pt x="3048" y="61679"/>
                </a:lnTo>
                <a:lnTo>
                  <a:pt x="0" y="53043"/>
                </a:lnTo>
                <a:lnTo>
                  <a:pt x="13462" y="22817"/>
                </a:lnTo>
                <a:lnTo>
                  <a:pt x="9543" y="0"/>
                </a:lnTo>
                <a:close/>
              </a:path>
            </a:pathLst>
          </a:custGeom>
          <a:solidFill>
            <a:srgbClr val="7F9575"/>
          </a:solidFill>
          <a:ln>
            <a:noFill/>
          </a:ln>
        </p:spPr>
      </p:sp>
      <p:sp>
        <p:nvSpPr>
          <p:cNvPr id="79" name="Google Shape;79;p15"/>
          <p:cNvSpPr/>
          <p:nvPr/>
        </p:nvSpPr>
        <p:spPr>
          <a:xfrm>
            <a:off x="635000" y="2254250"/>
            <a:ext cx="4445075" cy="2743000"/>
          </a:xfrm>
          <a:custGeom>
            <a:rect b="b" l="l" r="r" t="t"/>
            <a:pathLst>
              <a:path extrusionOk="0" h="109720" w="177803">
                <a:moveTo>
                  <a:pt x="69400" y="0"/>
                </a:moveTo>
                <a:lnTo>
                  <a:pt x="111079" y="8938"/>
                </a:lnTo>
                <a:lnTo>
                  <a:pt x="150846" y="26197"/>
                </a:lnTo>
                <a:lnTo>
                  <a:pt x="162126" y="39142"/>
                </a:lnTo>
                <a:lnTo>
                  <a:pt x="177803" y="58250"/>
                </a:lnTo>
                <a:lnTo>
                  <a:pt x="173597" y="99858"/>
                </a:lnTo>
                <a:lnTo>
                  <a:pt x="137922" y="105664"/>
                </a:lnTo>
                <a:lnTo>
                  <a:pt x="68636" y="109720"/>
                </a:lnTo>
                <a:lnTo>
                  <a:pt x="4588" y="105406"/>
                </a:lnTo>
                <a:lnTo>
                  <a:pt x="0" y="85989"/>
                </a:lnTo>
                <a:lnTo>
                  <a:pt x="7074" y="40375"/>
                </a:lnTo>
                <a:lnTo>
                  <a:pt x="36899" y="13253"/>
                </a:lnTo>
                <a:close/>
              </a:path>
            </a:pathLst>
          </a:custGeom>
          <a:solidFill>
            <a:srgbClr val="7F9575"/>
          </a:solidFill>
          <a:ln>
            <a:noFill/>
          </a:ln>
        </p:spPr>
      </p:sp>
      <p:sp>
        <p:nvSpPr>
          <p:cNvPr id="80" name="Google Shape;80;p15"/>
          <p:cNvSpPr/>
          <p:nvPr/>
        </p:nvSpPr>
        <p:spPr>
          <a:xfrm>
            <a:off x="320725" y="1460500"/>
            <a:ext cx="4251380" cy="3562350"/>
          </a:xfrm>
          <a:custGeom>
            <a:rect b="b" l="l" r="r" t="t"/>
            <a:pathLst>
              <a:path extrusionOk="0" h="142494" w="231904">
                <a:moveTo>
                  <a:pt x="67310" y="4572"/>
                </a:moveTo>
                <a:lnTo>
                  <a:pt x="41245" y="21336"/>
                </a:lnTo>
                <a:lnTo>
                  <a:pt x="13533" y="49784"/>
                </a:lnTo>
                <a:lnTo>
                  <a:pt x="4296" y="88138"/>
                </a:lnTo>
                <a:lnTo>
                  <a:pt x="0" y="127762"/>
                </a:lnTo>
                <a:lnTo>
                  <a:pt x="12794" y="139954"/>
                </a:lnTo>
                <a:lnTo>
                  <a:pt x="98886" y="142494"/>
                </a:lnTo>
                <a:lnTo>
                  <a:pt x="203823" y="137414"/>
                </a:lnTo>
                <a:lnTo>
                  <a:pt x="231165" y="117094"/>
                </a:lnTo>
                <a:lnTo>
                  <a:pt x="231904" y="56134"/>
                </a:lnTo>
                <a:lnTo>
                  <a:pt x="207887" y="18796"/>
                </a:lnTo>
                <a:lnTo>
                  <a:pt x="1038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81" name="Google Shape;81;p15"/>
          <p:cNvSpPr/>
          <p:nvPr/>
        </p:nvSpPr>
        <p:spPr>
          <a:xfrm>
            <a:off x="3602612" y="1930150"/>
            <a:ext cx="1001145" cy="2984500"/>
          </a:xfrm>
          <a:custGeom>
            <a:rect b="b" l="l" r="r" t="t"/>
            <a:pathLst>
              <a:path extrusionOk="0" h="119380" w="46925">
                <a:moveTo>
                  <a:pt x="22541" y="0"/>
                </a:moveTo>
                <a:lnTo>
                  <a:pt x="15429" y="25654"/>
                </a:lnTo>
                <a:lnTo>
                  <a:pt x="20509" y="87884"/>
                </a:lnTo>
                <a:lnTo>
                  <a:pt x="0" y="119380"/>
                </a:lnTo>
                <a:lnTo>
                  <a:pt x="20691" y="118110"/>
                </a:lnTo>
                <a:lnTo>
                  <a:pt x="46186" y="98298"/>
                </a:lnTo>
                <a:lnTo>
                  <a:pt x="46925" y="3556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82" name="Google Shape;82;p15"/>
          <p:cNvSpPr txBox="1"/>
          <p:nvPr/>
        </p:nvSpPr>
        <p:spPr>
          <a:xfrm>
            <a:off x="1198651" y="2139950"/>
            <a:ext cx="2694000" cy="277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$text.leftbox</a:t>
            </a:r>
            <a:endParaRPr b="1" sz="1800">
              <a:solidFill>
                <a:srgbClr val="66666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45900" y="4362450"/>
            <a:ext cx="698500" cy="698500"/>
          </a:xfrm>
          <a:custGeom>
            <a:rect b="b" l="l" r="r" t="t"/>
            <a:pathLst>
              <a:path extrusionOk="0" h="27940" w="27940">
                <a:moveTo>
                  <a:pt x="27686" y="18542"/>
                </a:moveTo>
                <a:lnTo>
                  <a:pt x="27940" y="11684"/>
                </a:lnTo>
                <a:lnTo>
                  <a:pt x="21844" y="17526"/>
                </a:lnTo>
                <a:lnTo>
                  <a:pt x="19812" y="11684"/>
                </a:lnTo>
                <a:lnTo>
                  <a:pt x="20320" y="6096"/>
                </a:lnTo>
                <a:lnTo>
                  <a:pt x="13462" y="14732"/>
                </a:lnTo>
                <a:lnTo>
                  <a:pt x="13716" y="6350"/>
                </a:lnTo>
                <a:lnTo>
                  <a:pt x="8382" y="0"/>
                </a:lnTo>
                <a:lnTo>
                  <a:pt x="6604" y="5842"/>
                </a:lnTo>
                <a:lnTo>
                  <a:pt x="6877" y="10414"/>
                </a:lnTo>
                <a:lnTo>
                  <a:pt x="0" y="8128"/>
                </a:lnTo>
                <a:lnTo>
                  <a:pt x="4318" y="16764"/>
                </a:lnTo>
                <a:lnTo>
                  <a:pt x="4572" y="22860"/>
                </a:lnTo>
                <a:lnTo>
                  <a:pt x="8128" y="25908"/>
                </a:lnTo>
                <a:lnTo>
                  <a:pt x="13208" y="26924"/>
                </a:lnTo>
                <a:lnTo>
                  <a:pt x="19323" y="27940"/>
                </a:lnTo>
                <a:close/>
              </a:path>
            </a:pathLst>
          </a:custGeom>
          <a:solidFill>
            <a:srgbClr val="7EA96A"/>
          </a:solidFill>
          <a:ln>
            <a:noFill/>
          </a:ln>
        </p:spPr>
      </p:sp>
      <p:sp>
        <p:nvSpPr>
          <p:cNvPr id="84" name="Google Shape;84;p15"/>
          <p:cNvSpPr/>
          <p:nvPr/>
        </p:nvSpPr>
        <p:spPr>
          <a:xfrm>
            <a:off x="3973400" y="4478100"/>
            <a:ext cx="630350" cy="622500"/>
          </a:xfrm>
          <a:custGeom>
            <a:rect b="b" l="l" r="r" t="t"/>
            <a:pathLst>
              <a:path extrusionOk="0" h="24900" w="25214">
                <a:moveTo>
                  <a:pt x="25214" y="20774"/>
                </a:moveTo>
                <a:lnTo>
                  <a:pt x="23182" y="16964"/>
                </a:lnTo>
                <a:lnTo>
                  <a:pt x="23944" y="5280"/>
                </a:lnTo>
                <a:lnTo>
                  <a:pt x="17340" y="12646"/>
                </a:lnTo>
                <a:lnTo>
                  <a:pt x="15642" y="3021"/>
                </a:lnTo>
                <a:lnTo>
                  <a:pt x="12622" y="12923"/>
                </a:lnTo>
                <a:lnTo>
                  <a:pt x="8876" y="8470"/>
                </a:lnTo>
                <a:lnTo>
                  <a:pt x="4381" y="0"/>
                </a:lnTo>
                <a:lnTo>
                  <a:pt x="4622" y="6021"/>
                </a:lnTo>
                <a:lnTo>
                  <a:pt x="6139" y="10340"/>
                </a:lnTo>
                <a:lnTo>
                  <a:pt x="0" y="9775"/>
                </a:lnTo>
                <a:lnTo>
                  <a:pt x="5900" y="17034"/>
                </a:lnTo>
                <a:lnTo>
                  <a:pt x="7835" y="22819"/>
                </a:lnTo>
                <a:lnTo>
                  <a:pt x="11539" y="24900"/>
                </a:lnTo>
                <a:lnTo>
                  <a:pt x="15883" y="24673"/>
                </a:lnTo>
                <a:lnTo>
                  <a:pt x="21052" y="24201"/>
                </a:lnTo>
                <a:close/>
              </a:path>
            </a:pathLst>
          </a:custGeom>
          <a:solidFill>
            <a:srgbClr val="7EA96A"/>
          </a:solidFill>
          <a:ln>
            <a:noFill/>
          </a:ln>
        </p:spPr>
      </p:sp>
      <p:sp>
        <p:nvSpPr>
          <p:cNvPr id="85" name="Google Shape;85;p15"/>
          <p:cNvSpPr/>
          <p:nvPr/>
        </p:nvSpPr>
        <p:spPr>
          <a:xfrm>
            <a:off x="5080075" y="1631950"/>
            <a:ext cx="4529114" cy="3214275"/>
          </a:xfrm>
          <a:custGeom>
            <a:rect b="b" l="l" r="r" t="t"/>
            <a:pathLst>
              <a:path extrusionOk="0" h="128571" w="172999">
                <a:moveTo>
                  <a:pt x="0" y="123070"/>
                </a:moveTo>
                <a:lnTo>
                  <a:pt x="19512" y="108576"/>
                </a:lnTo>
                <a:lnTo>
                  <a:pt x="33985" y="70612"/>
                </a:lnTo>
                <a:lnTo>
                  <a:pt x="38557" y="5842"/>
                </a:lnTo>
                <a:lnTo>
                  <a:pt x="51765" y="0"/>
                </a:lnTo>
                <a:lnTo>
                  <a:pt x="63957" y="2540"/>
                </a:lnTo>
                <a:lnTo>
                  <a:pt x="77673" y="1778"/>
                </a:lnTo>
                <a:lnTo>
                  <a:pt x="82939" y="5298"/>
                </a:lnTo>
                <a:lnTo>
                  <a:pt x="89596" y="6473"/>
                </a:lnTo>
                <a:lnTo>
                  <a:pt x="96977" y="5334"/>
                </a:lnTo>
                <a:lnTo>
                  <a:pt x="102910" y="6473"/>
                </a:lnTo>
                <a:lnTo>
                  <a:pt x="107609" y="7256"/>
                </a:lnTo>
                <a:lnTo>
                  <a:pt x="115049" y="9214"/>
                </a:lnTo>
                <a:lnTo>
                  <a:pt x="120923" y="8431"/>
                </a:lnTo>
                <a:lnTo>
                  <a:pt x="126949" y="4826"/>
                </a:lnTo>
                <a:lnTo>
                  <a:pt x="129930" y="7256"/>
                </a:lnTo>
                <a:lnTo>
                  <a:pt x="132674" y="75129"/>
                </a:lnTo>
                <a:lnTo>
                  <a:pt x="172999" y="114003"/>
                </a:lnTo>
                <a:lnTo>
                  <a:pt x="132395" y="108855"/>
                </a:lnTo>
                <a:lnTo>
                  <a:pt x="115200" y="118234"/>
                </a:lnTo>
                <a:lnTo>
                  <a:pt x="96404" y="110245"/>
                </a:lnTo>
                <a:lnTo>
                  <a:pt x="73379" y="122463"/>
                </a:lnTo>
                <a:lnTo>
                  <a:pt x="42835" y="128571"/>
                </a:lnTo>
                <a:lnTo>
                  <a:pt x="63510" y="102726"/>
                </a:lnTo>
                <a:lnTo>
                  <a:pt x="37195" y="106955"/>
                </a:lnTo>
                <a:lnTo>
                  <a:pt x="23568" y="120113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86" name="Google Shape;86;p15"/>
          <p:cNvSpPr/>
          <p:nvPr/>
        </p:nvSpPr>
        <p:spPr>
          <a:xfrm>
            <a:off x="8204200" y="1765300"/>
            <a:ext cx="323850" cy="1727200"/>
          </a:xfrm>
          <a:custGeom>
            <a:rect b="b" l="l" r="r" t="t"/>
            <a:pathLst>
              <a:path extrusionOk="0" h="69088" w="12954">
                <a:moveTo>
                  <a:pt x="8382" y="0"/>
                </a:moveTo>
                <a:lnTo>
                  <a:pt x="2032" y="3302"/>
                </a:lnTo>
                <a:lnTo>
                  <a:pt x="3810" y="19304"/>
                </a:lnTo>
                <a:lnTo>
                  <a:pt x="0" y="40386"/>
                </a:lnTo>
                <a:lnTo>
                  <a:pt x="5842" y="51308"/>
                </a:lnTo>
                <a:lnTo>
                  <a:pt x="4826" y="61468"/>
                </a:lnTo>
                <a:lnTo>
                  <a:pt x="12954" y="69088"/>
                </a:lnTo>
                <a:lnTo>
                  <a:pt x="10414" y="2794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87" name="Google Shape;87;p15"/>
          <p:cNvSpPr txBox="1"/>
          <p:nvPr/>
        </p:nvSpPr>
        <p:spPr>
          <a:xfrm>
            <a:off x="6083300" y="1816100"/>
            <a:ext cx="2292300" cy="207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19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$text.leftbox</a:t>
            </a:r>
            <a:endParaRPr b="1" sz="1800">
              <a:solidFill>
                <a:srgbClr val="52442E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029100" y="123450"/>
            <a:ext cx="6552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D263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$text.title</a:t>
            </a:r>
            <a:endParaRPr b="1" sz="3200">
              <a:solidFill>
                <a:srgbClr val="1D263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1428750" y="3035300"/>
            <a:ext cx="6965950" cy="2393950"/>
          </a:xfrm>
          <a:custGeom>
            <a:rect b="b" l="l" r="r" t="t"/>
            <a:pathLst>
              <a:path extrusionOk="0" h="95758" w="278638">
                <a:moveTo>
                  <a:pt x="92202" y="0"/>
                </a:moveTo>
                <a:lnTo>
                  <a:pt x="147574" y="7366"/>
                </a:lnTo>
                <a:lnTo>
                  <a:pt x="181864" y="13716"/>
                </a:lnTo>
                <a:lnTo>
                  <a:pt x="233426" y="27178"/>
                </a:lnTo>
                <a:lnTo>
                  <a:pt x="278638" y="64262"/>
                </a:lnTo>
                <a:lnTo>
                  <a:pt x="207264" y="77978"/>
                </a:lnTo>
                <a:lnTo>
                  <a:pt x="159512" y="95758"/>
                </a:lnTo>
                <a:lnTo>
                  <a:pt x="91186" y="90424"/>
                </a:lnTo>
                <a:lnTo>
                  <a:pt x="6096" y="86868"/>
                </a:lnTo>
                <a:lnTo>
                  <a:pt x="0" y="70866"/>
                </a:lnTo>
                <a:lnTo>
                  <a:pt x="9398" y="33274"/>
                </a:lnTo>
                <a:lnTo>
                  <a:pt x="49022" y="10922"/>
                </a:lnTo>
                <a:close/>
              </a:path>
            </a:pathLst>
          </a:custGeom>
          <a:solidFill>
            <a:srgbClr val="7F9575"/>
          </a:solidFill>
          <a:ln>
            <a:noFill/>
          </a:ln>
        </p:spPr>
      </p:sp>
      <p:sp>
        <p:nvSpPr>
          <p:cNvPr id="94" name="Google Shape;94;p16"/>
          <p:cNvSpPr/>
          <p:nvPr/>
        </p:nvSpPr>
        <p:spPr>
          <a:xfrm>
            <a:off x="184150" y="3371850"/>
            <a:ext cx="1479550" cy="1320800"/>
          </a:xfrm>
          <a:custGeom>
            <a:rect b="b" l="l" r="r" t="t"/>
            <a:pathLst>
              <a:path extrusionOk="0" h="52832" w="59182">
                <a:moveTo>
                  <a:pt x="59182" y="52832"/>
                </a:moveTo>
                <a:lnTo>
                  <a:pt x="45720" y="25400"/>
                </a:lnTo>
                <a:lnTo>
                  <a:pt x="4191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73876A"/>
          </a:solidFill>
          <a:ln>
            <a:noFill/>
          </a:ln>
        </p:spPr>
      </p:sp>
      <p:sp>
        <p:nvSpPr>
          <p:cNvPr id="95" name="Google Shape;95;p16"/>
          <p:cNvSpPr/>
          <p:nvPr/>
        </p:nvSpPr>
        <p:spPr>
          <a:xfrm>
            <a:off x="-1092100" y="-140975"/>
            <a:ext cx="2919625" cy="5067300"/>
          </a:xfrm>
          <a:custGeom>
            <a:rect b="b" l="l" r="r" t="t"/>
            <a:pathLst>
              <a:path extrusionOk="0" h="202692" w="116785">
                <a:moveTo>
                  <a:pt x="0" y="199124"/>
                </a:moveTo>
                <a:lnTo>
                  <a:pt x="12656" y="189723"/>
                </a:lnTo>
                <a:lnTo>
                  <a:pt x="30012" y="165678"/>
                </a:lnTo>
                <a:lnTo>
                  <a:pt x="37243" y="119576"/>
                </a:lnTo>
                <a:lnTo>
                  <a:pt x="36339" y="65520"/>
                </a:lnTo>
                <a:lnTo>
                  <a:pt x="34712" y="26288"/>
                </a:lnTo>
                <a:lnTo>
                  <a:pt x="8276" y="0"/>
                </a:lnTo>
                <a:lnTo>
                  <a:pt x="32724" y="15260"/>
                </a:lnTo>
                <a:lnTo>
                  <a:pt x="32660" y="2439"/>
                </a:lnTo>
                <a:lnTo>
                  <a:pt x="84781" y="2743"/>
                </a:lnTo>
                <a:lnTo>
                  <a:pt x="83526" y="15983"/>
                </a:lnTo>
                <a:lnTo>
                  <a:pt x="83707" y="26107"/>
                </a:lnTo>
                <a:lnTo>
                  <a:pt x="107336" y="4572"/>
                </a:lnTo>
                <a:lnTo>
                  <a:pt x="116785" y="3353"/>
                </a:lnTo>
                <a:lnTo>
                  <a:pt x="84249" y="40028"/>
                </a:lnTo>
                <a:lnTo>
                  <a:pt x="83526" y="94989"/>
                </a:lnTo>
                <a:lnTo>
                  <a:pt x="86057" y="168028"/>
                </a:lnTo>
                <a:lnTo>
                  <a:pt x="112213" y="193243"/>
                </a:lnTo>
                <a:lnTo>
                  <a:pt x="85876" y="189904"/>
                </a:lnTo>
                <a:lnTo>
                  <a:pt x="74723" y="195987"/>
                </a:lnTo>
                <a:lnTo>
                  <a:pt x="62531" y="190805"/>
                </a:lnTo>
                <a:lnTo>
                  <a:pt x="47596" y="198730"/>
                </a:lnTo>
                <a:lnTo>
                  <a:pt x="27784" y="202692"/>
                </a:lnTo>
                <a:lnTo>
                  <a:pt x="41195" y="185928"/>
                </a:lnTo>
                <a:lnTo>
                  <a:pt x="24126" y="188671"/>
                </a:lnTo>
                <a:lnTo>
                  <a:pt x="15287" y="197206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96" name="Google Shape;96;p16"/>
          <p:cNvSpPr/>
          <p:nvPr/>
        </p:nvSpPr>
        <p:spPr>
          <a:xfrm>
            <a:off x="940450" y="-57350"/>
            <a:ext cx="890725" cy="915125"/>
          </a:xfrm>
          <a:custGeom>
            <a:rect b="b" l="l" r="r" t="t"/>
            <a:pathLst>
              <a:path extrusionOk="0" h="36605" w="35629">
                <a:moveTo>
                  <a:pt x="32740" y="313"/>
                </a:moveTo>
                <a:lnTo>
                  <a:pt x="0" y="30753"/>
                </a:lnTo>
                <a:lnTo>
                  <a:pt x="2991" y="36605"/>
                </a:lnTo>
                <a:lnTo>
                  <a:pt x="35629" y="0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8350" y="698500"/>
            <a:ext cx="285750" cy="3441700"/>
          </a:xfrm>
          <a:custGeom>
            <a:rect b="b" l="l" r="r" t="t"/>
            <a:pathLst>
              <a:path extrusionOk="0" h="137668" w="11430">
                <a:moveTo>
                  <a:pt x="7874" y="0"/>
                </a:moveTo>
                <a:lnTo>
                  <a:pt x="6096" y="25400"/>
                </a:lnTo>
                <a:lnTo>
                  <a:pt x="0" y="48768"/>
                </a:lnTo>
                <a:lnTo>
                  <a:pt x="5842" y="69850"/>
                </a:lnTo>
                <a:lnTo>
                  <a:pt x="1524" y="86868"/>
                </a:lnTo>
                <a:lnTo>
                  <a:pt x="5842" y="105918"/>
                </a:lnTo>
                <a:lnTo>
                  <a:pt x="2794" y="118872"/>
                </a:lnTo>
                <a:lnTo>
                  <a:pt x="5334" y="130556"/>
                </a:lnTo>
                <a:lnTo>
                  <a:pt x="4572" y="137668"/>
                </a:lnTo>
                <a:lnTo>
                  <a:pt x="11430" y="134874"/>
                </a:lnTo>
                <a:lnTo>
                  <a:pt x="10160" y="5842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98" name="Google Shape;98;p16"/>
          <p:cNvSpPr txBox="1"/>
          <p:nvPr/>
        </p:nvSpPr>
        <p:spPr>
          <a:xfrm>
            <a:off x="1746300" y="1088950"/>
            <a:ext cx="5651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D263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$text.number</a:t>
            </a:r>
            <a:endParaRPr b="1" sz="3900">
              <a:solidFill>
                <a:srgbClr val="1D263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793850" y="1904850"/>
            <a:ext cx="55563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34F5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$text.content</a:t>
            </a:r>
            <a:endParaRPr b="1" sz="2200">
              <a:solidFill>
                <a:srgbClr val="134F5C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178300" y="203200"/>
            <a:ext cx="717600" cy="519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730750" y="190500"/>
            <a:ext cx="177800" cy="5219700"/>
          </a:xfrm>
          <a:custGeom>
            <a:rect b="b" l="l" r="r" t="t"/>
            <a:pathLst>
              <a:path extrusionOk="0" h="208788" w="7112">
                <a:moveTo>
                  <a:pt x="0" y="762"/>
                </a:moveTo>
                <a:lnTo>
                  <a:pt x="4318" y="9906"/>
                </a:lnTo>
                <a:lnTo>
                  <a:pt x="4318" y="49022"/>
                </a:lnTo>
                <a:lnTo>
                  <a:pt x="1270" y="119126"/>
                </a:lnTo>
                <a:lnTo>
                  <a:pt x="3556" y="147320"/>
                </a:lnTo>
                <a:lnTo>
                  <a:pt x="0" y="208534"/>
                </a:lnTo>
                <a:lnTo>
                  <a:pt x="7112" y="208788"/>
                </a:lnTo>
                <a:lnTo>
                  <a:pt x="6096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106" name="Google Shape;106;p17"/>
          <p:cNvSpPr/>
          <p:nvPr/>
        </p:nvSpPr>
        <p:spPr>
          <a:xfrm>
            <a:off x="2636725" y="302375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07" name="Google Shape;107;p17"/>
          <p:cNvSpPr/>
          <p:nvPr/>
        </p:nvSpPr>
        <p:spPr>
          <a:xfrm>
            <a:off x="2706575" y="2064713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08" name="Google Shape;108;p17"/>
          <p:cNvSpPr/>
          <p:nvPr/>
        </p:nvSpPr>
        <p:spPr>
          <a:xfrm>
            <a:off x="2817663" y="3813913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09" name="Google Shape;109;p17"/>
          <p:cNvSpPr/>
          <p:nvPr/>
        </p:nvSpPr>
        <p:spPr>
          <a:xfrm flipH="1">
            <a:off x="2268614" y="2945900"/>
            <a:ext cx="392411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10" name="Google Shape;110;p17"/>
          <p:cNvSpPr/>
          <p:nvPr/>
        </p:nvSpPr>
        <p:spPr>
          <a:xfrm flipH="1">
            <a:off x="2370214" y="1183550"/>
            <a:ext cx="392411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11" name="Google Shape;111;p17"/>
          <p:cNvSpPr/>
          <p:nvPr/>
        </p:nvSpPr>
        <p:spPr>
          <a:xfrm>
            <a:off x="-177800" y="1809750"/>
            <a:ext cx="4057650" cy="4051225"/>
          </a:xfrm>
          <a:custGeom>
            <a:rect b="b" l="l" r="r" t="t"/>
            <a:pathLst>
              <a:path extrusionOk="0" h="162049" w="162306">
                <a:moveTo>
                  <a:pt x="162306" y="162049"/>
                </a:moveTo>
                <a:lnTo>
                  <a:pt x="108966" y="122682"/>
                </a:lnTo>
                <a:lnTo>
                  <a:pt x="87884" y="92710"/>
                </a:lnTo>
                <a:lnTo>
                  <a:pt x="87376" y="54864"/>
                </a:lnTo>
                <a:lnTo>
                  <a:pt x="67310" y="6858"/>
                </a:lnTo>
                <a:lnTo>
                  <a:pt x="57658" y="4318"/>
                </a:lnTo>
                <a:lnTo>
                  <a:pt x="3556" y="0"/>
                </a:lnTo>
                <a:lnTo>
                  <a:pt x="0" y="10668"/>
                </a:lnTo>
                <a:lnTo>
                  <a:pt x="25146" y="23252"/>
                </a:lnTo>
                <a:lnTo>
                  <a:pt x="18796" y="76703"/>
                </a:lnTo>
                <a:lnTo>
                  <a:pt x="12446" y="119126"/>
                </a:lnTo>
                <a:lnTo>
                  <a:pt x="91694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12" name="Google Shape;112;p17"/>
          <p:cNvSpPr/>
          <p:nvPr/>
        </p:nvSpPr>
        <p:spPr>
          <a:xfrm>
            <a:off x="5791350" y="1809750"/>
            <a:ext cx="3449400" cy="4051225"/>
          </a:xfrm>
          <a:custGeom>
            <a:rect b="b" l="l" r="r" t="t"/>
            <a:pathLst>
              <a:path extrusionOk="0" h="162049" w="137976">
                <a:moveTo>
                  <a:pt x="0" y="162049"/>
                </a:moveTo>
                <a:lnTo>
                  <a:pt x="45344" y="122682"/>
                </a:lnTo>
                <a:lnTo>
                  <a:pt x="63266" y="92710"/>
                </a:lnTo>
                <a:lnTo>
                  <a:pt x="63698" y="54864"/>
                </a:lnTo>
                <a:lnTo>
                  <a:pt x="80756" y="6858"/>
                </a:lnTo>
                <a:lnTo>
                  <a:pt x="88961" y="4318"/>
                </a:lnTo>
                <a:lnTo>
                  <a:pt x="134953" y="0"/>
                </a:lnTo>
                <a:lnTo>
                  <a:pt x="137976" y="10668"/>
                </a:lnTo>
                <a:lnTo>
                  <a:pt x="116599" y="23252"/>
                </a:lnTo>
                <a:lnTo>
                  <a:pt x="121998" y="76703"/>
                </a:lnTo>
                <a:lnTo>
                  <a:pt x="115310" y="105918"/>
                </a:lnTo>
                <a:lnTo>
                  <a:pt x="60027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13" name="Google Shape;113;p17"/>
          <p:cNvSpPr txBox="1"/>
          <p:nvPr/>
        </p:nvSpPr>
        <p:spPr>
          <a:xfrm rot="127056">
            <a:off x="3047206" y="463698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 rot="-157759">
            <a:off x="3025365" y="1292630"/>
            <a:ext cx="3093256" cy="539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 rot="127056">
            <a:off x="3025356" y="2203686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 rot="127056">
            <a:off x="3188794" y="3943661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 rot="-157759">
            <a:off x="2785640" y="3037330"/>
            <a:ext cx="3093256" cy="539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4178300" y="203200"/>
            <a:ext cx="717600" cy="519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730750" y="190500"/>
            <a:ext cx="177800" cy="5219700"/>
          </a:xfrm>
          <a:custGeom>
            <a:rect b="b" l="l" r="r" t="t"/>
            <a:pathLst>
              <a:path extrusionOk="0" h="208788" w="7112">
                <a:moveTo>
                  <a:pt x="0" y="762"/>
                </a:moveTo>
                <a:lnTo>
                  <a:pt x="4318" y="9906"/>
                </a:lnTo>
                <a:lnTo>
                  <a:pt x="4318" y="49022"/>
                </a:lnTo>
                <a:lnTo>
                  <a:pt x="1270" y="119126"/>
                </a:lnTo>
                <a:lnTo>
                  <a:pt x="3556" y="147320"/>
                </a:lnTo>
                <a:lnTo>
                  <a:pt x="0" y="208534"/>
                </a:lnTo>
                <a:lnTo>
                  <a:pt x="7112" y="208788"/>
                </a:lnTo>
                <a:lnTo>
                  <a:pt x="6096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124" name="Google Shape;124;p18"/>
          <p:cNvSpPr/>
          <p:nvPr/>
        </p:nvSpPr>
        <p:spPr>
          <a:xfrm>
            <a:off x="2636725" y="302375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25" name="Google Shape;125;p18"/>
          <p:cNvSpPr/>
          <p:nvPr/>
        </p:nvSpPr>
        <p:spPr>
          <a:xfrm>
            <a:off x="2687525" y="2153613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26" name="Google Shape;126;p18"/>
          <p:cNvSpPr/>
          <p:nvPr/>
        </p:nvSpPr>
        <p:spPr>
          <a:xfrm flipH="1">
            <a:off x="2274964" y="3123700"/>
            <a:ext cx="392411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27" name="Google Shape;127;p18"/>
          <p:cNvSpPr/>
          <p:nvPr/>
        </p:nvSpPr>
        <p:spPr>
          <a:xfrm flipH="1">
            <a:off x="2370214" y="1183550"/>
            <a:ext cx="392411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28" name="Google Shape;128;p18"/>
          <p:cNvSpPr/>
          <p:nvPr/>
        </p:nvSpPr>
        <p:spPr>
          <a:xfrm>
            <a:off x="-177800" y="1809750"/>
            <a:ext cx="4057650" cy="4051225"/>
          </a:xfrm>
          <a:custGeom>
            <a:rect b="b" l="l" r="r" t="t"/>
            <a:pathLst>
              <a:path extrusionOk="0" h="162049" w="162306">
                <a:moveTo>
                  <a:pt x="162306" y="162049"/>
                </a:moveTo>
                <a:lnTo>
                  <a:pt x="108966" y="122682"/>
                </a:lnTo>
                <a:lnTo>
                  <a:pt x="87884" y="92710"/>
                </a:lnTo>
                <a:lnTo>
                  <a:pt x="87376" y="54864"/>
                </a:lnTo>
                <a:lnTo>
                  <a:pt x="67310" y="6858"/>
                </a:lnTo>
                <a:lnTo>
                  <a:pt x="57658" y="4318"/>
                </a:lnTo>
                <a:lnTo>
                  <a:pt x="3556" y="0"/>
                </a:lnTo>
                <a:lnTo>
                  <a:pt x="0" y="10668"/>
                </a:lnTo>
                <a:lnTo>
                  <a:pt x="25146" y="23252"/>
                </a:lnTo>
                <a:lnTo>
                  <a:pt x="18796" y="76703"/>
                </a:lnTo>
                <a:lnTo>
                  <a:pt x="12446" y="119126"/>
                </a:lnTo>
                <a:lnTo>
                  <a:pt x="91694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29" name="Google Shape;129;p18"/>
          <p:cNvSpPr/>
          <p:nvPr/>
        </p:nvSpPr>
        <p:spPr>
          <a:xfrm>
            <a:off x="5791350" y="1809750"/>
            <a:ext cx="3449400" cy="4051225"/>
          </a:xfrm>
          <a:custGeom>
            <a:rect b="b" l="l" r="r" t="t"/>
            <a:pathLst>
              <a:path extrusionOk="0" h="162049" w="137976">
                <a:moveTo>
                  <a:pt x="0" y="162049"/>
                </a:moveTo>
                <a:lnTo>
                  <a:pt x="45344" y="122682"/>
                </a:lnTo>
                <a:lnTo>
                  <a:pt x="63266" y="92710"/>
                </a:lnTo>
                <a:lnTo>
                  <a:pt x="63698" y="54864"/>
                </a:lnTo>
                <a:lnTo>
                  <a:pt x="80756" y="6858"/>
                </a:lnTo>
                <a:lnTo>
                  <a:pt x="88961" y="4318"/>
                </a:lnTo>
                <a:lnTo>
                  <a:pt x="134953" y="0"/>
                </a:lnTo>
                <a:lnTo>
                  <a:pt x="137976" y="10668"/>
                </a:lnTo>
                <a:lnTo>
                  <a:pt x="116599" y="23252"/>
                </a:lnTo>
                <a:lnTo>
                  <a:pt x="121998" y="76703"/>
                </a:lnTo>
                <a:lnTo>
                  <a:pt x="115310" y="105918"/>
                </a:lnTo>
                <a:lnTo>
                  <a:pt x="60027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30" name="Google Shape;130;p18"/>
          <p:cNvSpPr txBox="1"/>
          <p:nvPr/>
        </p:nvSpPr>
        <p:spPr>
          <a:xfrm rot="127056">
            <a:off x="3047206" y="463698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 rot="-157759">
            <a:off x="3025365" y="1292630"/>
            <a:ext cx="3093256" cy="539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 rot="127056">
            <a:off x="3006306" y="2292586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 rot="-157759">
            <a:off x="2791990" y="3215130"/>
            <a:ext cx="3093256" cy="539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178300" y="203200"/>
            <a:ext cx="717600" cy="519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730750" y="190500"/>
            <a:ext cx="177800" cy="5219700"/>
          </a:xfrm>
          <a:custGeom>
            <a:rect b="b" l="l" r="r" t="t"/>
            <a:pathLst>
              <a:path extrusionOk="0" h="208788" w="7112">
                <a:moveTo>
                  <a:pt x="0" y="762"/>
                </a:moveTo>
                <a:lnTo>
                  <a:pt x="4318" y="9906"/>
                </a:lnTo>
                <a:lnTo>
                  <a:pt x="4318" y="49022"/>
                </a:lnTo>
                <a:lnTo>
                  <a:pt x="1270" y="119126"/>
                </a:lnTo>
                <a:lnTo>
                  <a:pt x="3556" y="147320"/>
                </a:lnTo>
                <a:lnTo>
                  <a:pt x="0" y="208534"/>
                </a:lnTo>
                <a:lnTo>
                  <a:pt x="7112" y="208788"/>
                </a:lnTo>
                <a:lnTo>
                  <a:pt x="6096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140" name="Google Shape;140;p19"/>
          <p:cNvSpPr/>
          <p:nvPr/>
        </p:nvSpPr>
        <p:spPr>
          <a:xfrm>
            <a:off x="2636725" y="302375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41" name="Google Shape;141;p19"/>
          <p:cNvSpPr/>
          <p:nvPr/>
        </p:nvSpPr>
        <p:spPr>
          <a:xfrm>
            <a:off x="2693875" y="2344113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42" name="Google Shape;142;p19"/>
          <p:cNvSpPr/>
          <p:nvPr/>
        </p:nvSpPr>
        <p:spPr>
          <a:xfrm flipH="1">
            <a:off x="2338464" y="1293437"/>
            <a:ext cx="392411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43" name="Google Shape;143;p19"/>
          <p:cNvSpPr/>
          <p:nvPr/>
        </p:nvSpPr>
        <p:spPr>
          <a:xfrm>
            <a:off x="-177800" y="1809750"/>
            <a:ext cx="4057650" cy="4051225"/>
          </a:xfrm>
          <a:custGeom>
            <a:rect b="b" l="l" r="r" t="t"/>
            <a:pathLst>
              <a:path extrusionOk="0" h="162049" w="162306">
                <a:moveTo>
                  <a:pt x="162306" y="162049"/>
                </a:moveTo>
                <a:lnTo>
                  <a:pt x="108966" y="122682"/>
                </a:lnTo>
                <a:lnTo>
                  <a:pt x="87884" y="92710"/>
                </a:lnTo>
                <a:lnTo>
                  <a:pt x="87376" y="54864"/>
                </a:lnTo>
                <a:lnTo>
                  <a:pt x="67310" y="6858"/>
                </a:lnTo>
                <a:lnTo>
                  <a:pt x="57658" y="4318"/>
                </a:lnTo>
                <a:lnTo>
                  <a:pt x="3556" y="0"/>
                </a:lnTo>
                <a:lnTo>
                  <a:pt x="0" y="10668"/>
                </a:lnTo>
                <a:lnTo>
                  <a:pt x="25146" y="23252"/>
                </a:lnTo>
                <a:lnTo>
                  <a:pt x="18796" y="76703"/>
                </a:lnTo>
                <a:lnTo>
                  <a:pt x="12446" y="119126"/>
                </a:lnTo>
                <a:lnTo>
                  <a:pt x="91694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44" name="Google Shape;144;p19"/>
          <p:cNvSpPr/>
          <p:nvPr/>
        </p:nvSpPr>
        <p:spPr>
          <a:xfrm>
            <a:off x="5791350" y="1809750"/>
            <a:ext cx="3449400" cy="4051225"/>
          </a:xfrm>
          <a:custGeom>
            <a:rect b="b" l="l" r="r" t="t"/>
            <a:pathLst>
              <a:path extrusionOk="0" h="162049" w="137976">
                <a:moveTo>
                  <a:pt x="0" y="162049"/>
                </a:moveTo>
                <a:lnTo>
                  <a:pt x="45344" y="122682"/>
                </a:lnTo>
                <a:lnTo>
                  <a:pt x="63266" y="92710"/>
                </a:lnTo>
                <a:lnTo>
                  <a:pt x="63698" y="54864"/>
                </a:lnTo>
                <a:lnTo>
                  <a:pt x="80756" y="6858"/>
                </a:lnTo>
                <a:lnTo>
                  <a:pt x="88961" y="4318"/>
                </a:lnTo>
                <a:lnTo>
                  <a:pt x="134953" y="0"/>
                </a:lnTo>
                <a:lnTo>
                  <a:pt x="137976" y="10668"/>
                </a:lnTo>
                <a:lnTo>
                  <a:pt x="116599" y="23252"/>
                </a:lnTo>
                <a:lnTo>
                  <a:pt x="121998" y="76703"/>
                </a:lnTo>
                <a:lnTo>
                  <a:pt x="115310" y="105918"/>
                </a:lnTo>
                <a:lnTo>
                  <a:pt x="60027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45" name="Google Shape;145;p19"/>
          <p:cNvSpPr txBox="1"/>
          <p:nvPr/>
        </p:nvSpPr>
        <p:spPr>
          <a:xfrm rot="127056">
            <a:off x="3047206" y="463698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 rot="-157759">
            <a:off x="2993615" y="1402518"/>
            <a:ext cx="3093256" cy="539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 rot="127056">
            <a:off x="3012656" y="2483086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4178300" y="203200"/>
            <a:ext cx="717600" cy="519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730750" y="190500"/>
            <a:ext cx="177800" cy="5219700"/>
          </a:xfrm>
          <a:custGeom>
            <a:rect b="b" l="l" r="r" t="t"/>
            <a:pathLst>
              <a:path extrusionOk="0" h="208788" w="7112">
                <a:moveTo>
                  <a:pt x="0" y="762"/>
                </a:moveTo>
                <a:lnTo>
                  <a:pt x="4318" y="9906"/>
                </a:lnTo>
                <a:lnTo>
                  <a:pt x="4318" y="49022"/>
                </a:lnTo>
                <a:lnTo>
                  <a:pt x="1270" y="119126"/>
                </a:lnTo>
                <a:lnTo>
                  <a:pt x="3556" y="147320"/>
                </a:lnTo>
                <a:lnTo>
                  <a:pt x="0" y="208534"/>
                </a:lnTo>
                <a:lnTo>
                  <a:pt x="7112" y="208788"/>
                </a:lnTo>
                <a:lnTo>
                  <a:pt x="6096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154" name="Google Shape;154;p20"/>
          <p:cNvSpPr/>
          <p:nvPr/>
        </p:nvSpPr>
        <p:spPr>
          <a:xfrm>
            <a:off x="2636725" y="302375"/>
            <a:ext cx="405772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55" name="Google Shape;155;p20"/>
          <p:cNvSpPr/>
          <p:nvPr/>
        </p:nvSpPr>
        <p:spPr>
          <a:xfrm flipH="1">
            <a:off x="2382914" y="1850300"/>
            <a:ext cx="3924111" cy="817677"/>
          </a:xfrm>
          <a:custGeom>
            <a:rect b="b" l="l" r="r" t="t"/>
            <a:pathLst>
              <a:path extrusionOk="0" h="40640" w="201676">
                <a:moveTo>
                  <a:pt x="2794" y="0"/>
                </a:moveTo>
                <a:lnTo>
                  <a:pt x="175260" y="4318"/>
                </a:lnTo>
                <a:lnTo>
                  <a:pt x="201676" y="21844"/>
                </a:lnTo>
                <a:lnTo>
                  <a:pt x="174244" y="40640"/>
                </a:lnTo>
                <a:lnTo>
                  <a:pt x="1016" y="33528"/>
                </a:lnTo>
                <a:lnTo>
                  <a:pt x="3810" y="28448"/>
                </a:lnTo>
                <a:lnTo>
                  <a:pt x="0" y="23622"/>
                </a:lnTo>
                <a:lnTo>
                  <a:pt x="5334" y="7112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56" name="Google Shape;156;p20"/>
          <p:cNvSpPr/>
          <p:nvPr/>
        </p:nvSpPr>
        <p:spPr>
          <a:xfrm>
            <a:off x="-177800" y="1809750"/>
            <a:ext cx="4057650" cy="4051225"/>
          </a:xfrm>
          <a:custGeom>
            <a:rect b="b" l="l" r="r" t="t"/>
            <a:pathLst>
              <a:path extrusionOk="0" h="162049" w="162306">
                <a:moveTo>
                  <a:pt x="162306" y="162049"/>
                </a:moveTo>
                <a:lnTo>
                  <a:pt x="108966" y="122682"/>
                </a:lnTo>
                <a:lnTo>
                  <a:pt x="87884" y="92710"/>
                </a:lnTo>
                <a:lnTo>
                  <a:pt x="87376" y="54864"/>
                </a:lnTo>
                <a:lnTo>
                  <a:pt x="67310" y="6858"/>
                </a:lnTo>
                <a:lnTo>
                  <a:pt x="57658" y="4318"/>
                </a:lnTo>
                <a:lnTo>
                  <a:pt x="3556" y="0"/>
                </a:lnTo>
                <a:lnTo>
                  <a:pt x="0" y="10668"/>
                </a:lnTo>
                <a:lnTo>
                  <a:pt x="25146" y="23252"/>
                </a:lnTo>
                <a:lnTo>
                  <a:pt x="18796" y="76703"/>
                </a:lnTo>
                <a:lnTo>
                  <a:pt x="12446" y="119126"/>
                </a:lnTo>
                <a:lnTo>
                  <a:pt x="91694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57" name="Google Shape;157;p20"/>
          <p:cNvSpPr/>
          <p:nvPr/>
        </p:nvSpPr>
        <p:spPr>
          <a:xfrm>
            <a:off x="5791350" y="1809750"/>
            <a:ext cx="3449400" cy="4051225"/>
          </a:xfrm>
          <a:custGeom>
            <a:rect b="b" l="l" r="r" t="t"/>
            <a:pathLst>
              <a:path extrusionOk="0" h="162049" w="137976">
                <a:moveTo>
                  <a:pt x="0" y="162049"/>
                </a:moveTo>
                <a:lnTo>
                  <a:pt x="45344" y="122682"/>
                </a:lnTo>
                <a:lnTo>
                  <a:pt x="63266" y="92710"/>
                </a:lnTo>
                <a:lnTo>
                  <a:pt x="63698" y="54864"/>
                </a:lnTo>
                <a:lnTo>
                  <a:pt x="80756" y="6858"/>
                </a:lnTo>
                <a:lnTo>
                  <a:pt x="88961" y="4318"/>
                </a:lnTo>
                <a:lnTo>
                  <a:pt x="134953" y="0"/>
                </a:lnTo>
                <a:lnTo>
                  <a:pt x="137976" y="10668"/>
                </a:lnTo>
                <a:lnTo>
                  <a:pt x="116599" y="23252"/>
                </a:lnTo>
                <a:lnTo>
                  <a:pt x="121998" y="76703"/>
                </a:lnTo>
                <a:lnTo>
                  <a:pt x="115310" y="105918"/>
                </a:lnTo>
                <a:lnTo>
                  <a:pt x="60027" y="159189"/>
                </a:lnTo>
                <a:close/>
              </a:path>
            </a:pathLst>
          </a:custGeom>
          <a:solidFill>
            <a:srgbClr val="AEA66D"/>
          </a:solidFill>
          <a:ln>
            <a:noFill/>
          </a:ln>
        </p:spPr>
      </p:sp>
      <p:sp>
        <p:nvSpPr>
          <p:cNvPr id="158" name="Google Shape;158;p20"/>
          <p:cNvSpPr txBox="1"/>
          <p:nvPr/>
        </p:nvSpPr>
        <p:spPr>
          <a:xfrm rot="127056">
            <a:off x="3047206" y="463698"/>
            <a:ext cx="3093312" cy="5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 rot="-157759">
            <a:off x="3038065" y="1959380"/>
            <a:ext cx="3093256" cy="539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244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$text.chapter2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1428750" y="3035300"/>
            <a:ext cx="6965950" cy="2393950"/>
          </a:xfrm>
          <a:custGeom>
            <a:rect b="b" l="l" r="r" t="t"/>
            <a:pathLst>
              <a:path extrusionOk="0" h="95758" w="278638">
                <a:moveTo>
                  <a:pt x="92202" y="0"/>
                </a:moveTo>
                <a:lnTo>
                  <a:pt x="147574" y="7366"/>
                </a:lnTo>
                <a:lnTo>
                  <a:pt x="181864" y="13716"/>
                </a:lnTo>
                <a:lnTo>
                  <a:pt x="233426" y="27178"/>
                </a:lnTo>
                <a:lnTo>
                  <a:pt x="278638" y="64262"/>
                </a:lnTo>
                <a:lnTo>
                  <a:pt x="207264" y="77978"/>
                </a:lnTo>
                <a:lnTo>
                  <a:pt x="159512" y="95758"/>
                </a:lnTo>
                <a:lnTo>
                  <a:pt x="91186" y="90424"/>
                </a:lnTo>
                <a:lnTo>
                  <a:pt x="6096" y="86868"/>
                </a:lnTo>
                <a:lnTo>
                  <a:pt x="0" y="70866"/>
                </a:lnTo>
                <a:lnTo>
                  <a:pt x="9398" y="33274"/>
                </a:lnTo>
                <a:lnTo>
                  <a:pt x="49022" y="10922"/>
                </a:lnTo>
                <a:close/>
              </a:path>
            </a:pathLst>
          </a:custGeom>
          <a:solidFill>
            <a:srgbClr val="7F9575"/>
          </a:solidFill>
          <a:ln>
            <a:noFill/>
          </a:ln>
        </p:spPr>
      </p:sp>
      <p:sp>
        <p:nvSpPr>
          <p:cNvPr id="165" name="Google Shape;165;p21"/>
          <p:cNvSpPr/>
          <p:nvPr/>
        </p:nvSpPr>
        <p:spPr>
          <a:xfrm>
            <a:off x="184150" y="3371850"/>
            <a:ext cx="1479550" cy="1320800"/>
          </a:xfrm>
          <a:custGeom>
            <a:rect b="b" l="l" r="r" t="t"/>
            <a:pathLst>
              <a:path extrusionOk="0" h="52832" w="59182">
                <a:moveTo>
                  <a:pt x="59182" y="52832"/>
                </a:moveTo>
                <a:lnTo>
                  <a:pt x="45720" y="25400"/>
                </a:lnTo>
                <a:lnTo>
                  <a:pt x="41910" y="0"/>
                </a:lnTo>
                <a:lnTo>
                  <a:pt x="0" y="7366"/>
                </a:lnTo>
                <a:close/>
              </a:path>
            </a:pathLst>
          </a:custGeom>
          <a:solidFill>
            <a:srgbClr val="73876A"/>
          </a:solidFill>
          <a:ln>
            <a:noFill/>
          </a:ln>
        </p:spPr>
      </p:sp>
      <p:sp>
        <p:nvSpPr>
          <p:cNvPr id="166" name="Google Shape;166;p21"/>
          <p:cNvSpPr/>
          <p:nvPr/>
        </p:nvSpPr>
        <p:spPr>
          <a:xfrm>
            <a:off x="-1092100" y="-140975"/>
            <a:ext cx="2919625" cy="5067300"/>
          </a:xfrm>
          <a:custGeom>
            <a:rect b="b" l="l" r="r" t="t"/>
            <a:pathLst>
              <a:path extrusionOk="0" h="202692" w="116785">
                <a:moveTo>
                  <a:pt x="0" y="199124"/>
                </a:moveTo>
                <a:lnTo>
                  <a:pt x="12656" y="189723"/>
                </a:lnTo>
                <a:lnTo>
                  <a:pt x="30012" y="165678"/>
                </a:lnTo>
                <a:lnTo>
                  <a:pt x="37243" y="119576"/>
                </a:lnTo>
                <a:lnTo>
                  <a:pt x="36339" y="65520"/>
                </a:lnTo>
                <a:lnTo>
                  <a:pt x="34712" y="26288"/>
                </a:lnTo>
                <a:lnTo>
                  <a:pt x="8276" y="0"/>
                </a:lnTo>
                <a:lnTo>
                  <a:pt x="32724" y="15260"/>
                </a:lnTo>
                <a:lnTo>
                  <a:pt x="32660" y="2439"/>
                </a:lnTo>
                <a:lnTo>
                  <a:pt x="84781" y="2743"/>
                </a:lnTo>
                <a:lnTo>
                  <a:pt x="83526" y="15983"/>
                </a:lnTo>
                <a:lnTo>
                  <a:pt x="83707" y="26107"/>
                </a:lnTo>
                <a:lnTo>
                  <a:pt x="107336" y="4572"/>
                </a:lnTo>
                <a:lnTo>
                  <a:pt x="116785" y="3353"/>
                </a:lnTo>
                <a:lnTo>
                  <a:pt x="84249" y="40028"/>
                </a:lnTo>
                <a:lnTo>
                  <a:pt x="83526" y="94989"/>
                </a:lnTo>
                <a:lnTo>
                  <a:pt x="86057" y="168028"/>
                </a:lnTo>
                <a:lnTo>
                  <a:pt x="112213" y="193243"/>
                </a:lnTo>
                <a:lnTo>
                  <a:pt x="85876" y="189904"/>
                </a:lnTo>
                <a:lnTo>
                  <a:pt x="74723" y="195987"/>
                </a:lnTo>
                <a:lnTo>
                  <a:pt x="62531" y="190805"/>
                </a:lnTo>
                <a:lnTo>
                  <a:pt x="47596" y="198730"/>
                </a:lnTo>
                <a:lnTo>
                  <a:pt x="27784" y="202692"/>
                </a:lnTo>
                <a:lnTo>
                  <a:pt x="41195" y="185928"/>
                </a:lnTo>
                <a:lnTo>
                  <a:pt x="24126" y="188671"/>
                </a:lnTo>
                <a:lnTo>
                  <a:pt x="15287" y="197206"/>
                </a:lnTo>
                <a:close/>
              </a:path>
            </a:pathLst>
          </a:custGeom>
          <a:solidFill>
            <a:srgbClr val="A98970"/>
          </a:solidFill>
          <a:ln>
            <a:noFill/>
          </a:ln>
        </p:spPr>
      </p:sp>
      <p:sp>
        <p:nvSpPr>
          <p:cNvPr id="167" name="Google Shape;167;p21"/>
          <p:cNvSpPr/>
          <p:nvPr/>
        </p:nvSpPr>
        <p:spPr>
          <a:xfrm>
            <a:off x="940450" y="-57350"/>
            <a:ext cx="890725" cy="915125"/>
          </a:xfrm>
          <a:custGeom>
            <a:rect b="b" l="l" r="r" t="t"/>
            <a:pathLst>
              <a:path extrusionOk="0" h="36605" w="35629">
                <a:moveTo>
                  <a:pt x="32740" y="313"/>
                </a:moveTo>
                <a:lnTo>
                  <a:pt x="0" y="30753"/>
                </a:lnTo>
                <a:lnTo>
                  <a:pt x="2991" y="36605"/>
                </a:lnTo>
                <a:lnTo>
                  <a:pt x="35629" y="0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168" name="Google Shape;168;p21"/>
          <p:cNvSpPr/>
          <p:nvPr/>
        </p:nvSpPr>
        <p:spPr>
          <a:xfrm>
            <a:off x="768350" y="698500"/>
            <a:ext cx="285750" cy="3441700"/>
          </a:xfrm>
          <a:custGeom>
            <a:rect b="b" l="l" r="r" t="t"/>
            <a:pathLst>
              <a:path extrusionOk="0" h="137668" w="11430">
                <a:moveTo>
                  <a:pt x="7874" y="0"/>
                </a:moveTo>
                <a:lnTo>
                  <a:pt x="6096" y="25400"/>
                </a:lnTo>
                <a:lnTo>
                  <a:pt x="0" y="48768"/>
                </a:lnTo>
                <a:lnTo>
                  <a:pt x="5842" y="69850"/>
                </a:lnTo>
                <a:lnTo>
                  <a:pt x="1524" y="86868"/>
                </a:lnTo>
                <a:lnTo>
                  <a:pt x="5842" y="105918"/>
                </a:lnTo>
                <a:lnTo>
                  <a:pt x="2794" y="118872"/>
                </a:lnTo>
                <a:lnTo>
                  <a:pt x="5334" y="130556"/>
                </a:lnTo>
                <a:lnTo>
                  <a:pt x="4572" y="137668"/>
                </a:lnTo>
                <a:lnTo>
                  <a:pt x="11430" y="134874"/>
                </a:lnTo>
                <a:lnTo>
                  <a:pt x="10160" y="5842"/>
                </a:lnTo>
                <a:close/>
              </a:path>
            </a:pathLst>
          </a:custGeom>
          <a:solidFill>
            <a:srgbClr val="917E61"/>
          </a:solidFill>
          <a:ln>
            <a:noFill/>
          </a:ln>
        </p:spPr>
      </p:sp>
      <p:sp>
        <p:nvSpPr>
          <p:cNvPr id="169" name="Google Shape;169;p21"/>
          <p:cNvSpPr txBox="1"/>
          <p:nvPr/>
        </p:nvSpPr>
        <p:spPr>
          <a:xfrm>
            <a:off x="1746300" y="2085900"/>
            <a:ext cx="5651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D2634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$text.quote</a:t>
            </a:r>
            <a:endParaRPr b="1" sz="3900">
              <a:solidFill>
                <a:srgbClr val="1D2634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