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ella Respira"/>
      <p:regular r:id="rId16"/>
    </p:embeddedFont>
    <p:embeddedFont>
      <p:font typeface="Bunge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ungee-regular.fntdata"/><Relationship Id="rId16" Type="http://schemas.openxmlformats.org/officeDocument/2006/relationships/font" Target="fonts/DellaRespi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2e4deb17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2e4deb17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e4deb1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e4deb1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e4deb1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e4deb1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2e4deb17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2e4deb17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e4deb17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e4deb1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e4deb17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e4deb17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e4deb17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e4deb17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2e4deb17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2e4deb17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2e4deb17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2e4deb17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6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$text.subtitle</a:t>
            </a:r>
            <a:endParaRPr sz="24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58" name="Google Shape;58;p13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59" name="Google Shape;59;p13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60" name="Google Shape;60;p13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13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13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13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13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" name="Google Shape;65;p13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" name="Google Shape;66;p13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13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13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70" name="Google Shape;70;p13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" name="Google Shape;72;p13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73" name="Google Shape;73;p13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5" name="Google Shape;75;p13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 rot="-1801464">
            <a:off x="4270706" y="482204"/>
            <a:ext cx="602556" cy="1231826"/>
          </a:xfrm>
          <a:prstGeom prst="moon">
            <a:avLst>
              <a:gd fmla="val 29626" name="adj"/>
            </a:avLst>
          </a:prstGeom>
          <a:solidFill>
            <a:srgbClr val="F7F4F4"/>
          </a:solidFill>
          <a:ln cap="flat" cmpd="sng" w="9525">
            <a:solidFill>
              <a:srgbClr val="F7F4F4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1689075" y="2051975"/>
            <a:ext cx="55329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$text.thanks</a:t>
            </a:r>
            <a:endParaRPr b="1" sz="96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312" name="Google Shape;312;p22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313" name="Google Shape;313;p22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5" name="Google Shape;315;p22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$text.content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$text.leftbox</a:t>
            </a:r>
            <a:endParaRPr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65550" y="1132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$text.rightbox</a:t>
            </a:r>
            <a:endParaRPr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72200" y="4588013"/>
            <a:ext cx="385800" cy="487688"/>
            <a:chOff x="120775" y="4629688"/>
            <a:chExt cx="385800" cy="487688"/>
          </a:xfrm>
        </p:grpSpPr>
        <p:sp>
          <p:nvSpPr>
            <p:cNvPr id="111" name="Google Shape;111;p15"/>
            <p:cNvSpPr/>
            <p:nvPr/>
          </p:nvSpPr>
          <p:spPr>
            <a:xfrm>
              <a:off x="120775" y="4629688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5875" y="4835675"/>
              <a:ext cx="140700" cy="2817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15" name="Google Shape;115;p15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6" name="Google Shape;116;p15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7" name="Google Shape;117;p15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" name="Google Shape;118;p15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$text.number</a:t>
            </a:r>
            <a:endParaRPr b="1" sz="96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$text.content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126" name="Google Shape;126;p16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127" name="Google Shape;127;p16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128" name="Google Shape;128;p16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129" name="Google Shape;129;p16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16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4" name="Google Shape;134;p16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16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6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6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139" name="Google Shape;139;p16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" name="Google Shape;141;p16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42" name="Google Shape;142;p16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3" name="Google Shape;143;p16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4" name="Google Shape;144;p16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5" name="Google Shape;145;p16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1</a:t>
            </a:r>
            <a:endParaRPr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$text.chapter1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2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$text.chapter2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3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$text.chapter3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4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$text.chapter4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11700" y="4398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5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18200" y="4398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$text.chapter5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5475131" y="3126782"/>
            <a:ext cx="5071994" cy="2819642"/>
            <a:chOff x="-1287619" y="2969182"/>
            <a:chExt cx="5071994" cy="2819642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163" name="Google Shape;163;p17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164" name="Google Shape;164;p17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165" name="Google Shape;165;p17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17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17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17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17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0" name="Google Shape;170;p17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1" name="Google Shape;171;p17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7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175" name="Google Shape;175;p17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17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78" name="Google Shape;178;p17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9" name="Google Shape;179;p17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0" name="Google Shape;180;p17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1" name="Google Shape;181;p17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1</a:t>
            </a:r>
            <a:endParaRPr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$text.chapter1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2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$text.chapter2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3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$text.chapter3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4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$text.chapter4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5475131" y="3126782"/>
            <a:ext cx="5071994" cy="2819642"/>
            <a:chOff x="-1287619" y="2969182"/>
            <a:chExt cx="5071994" cy="2819642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197" name="Google Shape;197;p18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198" name="Google Shape;198;p18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199" name="Google Shape;199;p18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18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18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" name="Google Shape;202;p18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" name="Google Shape;203;p18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4" name="Google Shape;204;p18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5" name="Google Shape;205;p18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18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209" name="Google Shape;209;p18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" name="Google Shape;211;p18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212" name="Google Shape;212;p18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3" name="Google Shape;213;p18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4" name="Google Shape;214;p18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5" name="Google Shape;215;p18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1</a:t>
            </a:r>
            <a:endParaRPr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$text.chapter1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2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$text.chapter2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3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$text.chapter3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5475131" y="3126782"/>
            <a:ext cx="5071994" cy="2819642"/>
            <a:chOff x="-1287619" y="2969182"/>
            <a:chExt cx="5071994" cy="2819642"/>
          </a:xfrm>
        </p:grpSpPr>
        <p:grpSp>
          <p:nvGrpSpPr>
            <p:cNvPr id="228" name="Google Shape;228;p19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229" name="Google Shape;229;p19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230" name="Google Shape;230;p19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231" name="Google Shape;231;p19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" name="Google Shape;232;p19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" name="Google Shape;233;p19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" name="Google Shape;234;p19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19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36" name="Google Shape;236;p19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" name="Google Shape;237;p19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19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9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241" name="Google Shape;241;p19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19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244" name="Google Shape;244;p19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5" name="Google Shape;245;p19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6" name="Google Shape;246;p19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7" name="Google Shape;247;p19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1</a:t>
            </a:r>
            <a:endParaRPr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$text.chapter1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BDBDE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2</a:t>
            </a:r>
            <a:endParaRPr b="1" sz="30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$text.chapter2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$text.title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257" name="Google Shape;257;p20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258" name="Google Shape;258;p20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9" name="Google Shape;259;p20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0" name="Google Shape;260;p20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1" name="Google Shape;261;p20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62" name="Google Shape;262;p20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263" name="Google Shape;263;p20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264" name="Google Shape;264;p20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265" name="Google Shape;265;p20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20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20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20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20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1" name="Google Shape;271;p20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2" name="Google Shape;272;p20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" name="Google Shape;273;p20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" name="Google Shape;275;p20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276" name="Google Shape;276;p20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A4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1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283" name="Google Shape;283;p21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284" name="Google Shape;284;p21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285" name="Google Shape;285;p21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286" name="Google Shape;286;p21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21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" name="Google Shape;288;p21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" name="Google Shape;289;p21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21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91" name="Google Shape;291;p21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2" name="Google Shape;292;p21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21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21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296" name="Google Shape;296;p21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" name="Google Shape;298;p21"/>
          <p:cNvSpPr txBox="1"/>
          <p:nvPr/>
        </p:nvSpPr>
        <p:spPr>
          <a:xfrm>
            <a:off x="1689075" y="2051975"/>
            <a:ext cx="5532900" cy="10176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1800000" dist="952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$text.quote</a:t>
            </a:r>
            <a:endParaRPr b="1" sz="96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419175" y="2231550"/>
            <a:ext cx="14985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 rot="10800000">
            <a:off x="6938275" y="1234600"/>
            <a:ext cx="14985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301" name="Google Shape;301;p21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302" name="Google Shape;302;p21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3" name="Google Shape;303;p21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4" name="Google Shape;304;p21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5" name="Google Shape;305;p21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