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Mastering the AK-47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Improve Your Aiming in Counter-Strike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Resources for Further Improvement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Guides, tutorials, and tools for continuous learning and practice.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Conclusion and Encouragement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Final words to motivate players on their journey to mastering aiming with the AK-47.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Introduction to the AK-47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Overview of the weapon's significance in the game and basic attributes.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Basic Aiming Techniques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Fundamentals of aiming with the AK-47, including stance and mouse handling.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Understanding Recoil Patterns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How to control the AK-47's recoil for better accuracy.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Stance and Movement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Effective ways to move and position yourself for optimal aiming.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Crosshair Placement Strategies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Tips on where to place your crosshair for quick and precise shots.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Practice Routines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Drills and routine exercises to enhance your aiming skills.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Analyzing and Learning from Gameplay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Methods for reviewing your play to identify and work on weaknesses.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Advanced Tips and Tricks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Expert level strategies to take your aiming to the next level.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