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>How to Cook the Perfect Scrambled Eggs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>Mastering the Art of Breakfast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Step 5: Finishing Up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>Remove the pan from heat when eggs are still slightly runny. They will continue to cook from residual heat.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Step 6: Serving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>Transfer the scrambled eggs to a plate. Serve immediately for the best taste and texture.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Tips and Tricks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>Use fresh eggs, whisk vigorously for airiness, cook on low heat, and don't stir too frequently.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Common Mistakes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>Overbeating the eggs, using high heat, overcooking, and not using butter.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Variations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>Add cheese, herbs, or cream for variety. Try different cooking techniques like adding water for fluffiness.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Nutritional Information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>Discuss the protein, vitamins, and calories in scrambled eggs. Option to compare with other breakfast choices.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Summary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>A quick recap of the process, tips, and variations in making the perfect scrambled eggs.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Objective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>Understand the ingredients, equipment, and steps needed to cook scrambled eggs. Learn tips and tricks for enhancing flavor and texture.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Ingredients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>Eggs, Salt, Butter, Optional add-ins such as cheese, herbs, and milk.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Equipment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>Non-stick frying pan, whisk or fork, spatula, mixing bowl.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Procedure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>Brief overview of steps: Beat eggs, heat pan, cook with constant stirring, remove when slightly underdone.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Step 1: Beating the Eggs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>Break the eggs into a bowl. Season with salt. Whisk until fully blended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Step 2: Prepping the Pan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>Heat the non-stick pan over medium-low heat. Add butter and let it melt.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Step 3: Cooking the Eggs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>Pour the beaten eggs into the pan. Gently stir with a spatula, scraping the bottom and sides.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Step 4: Soft Scramble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>Continue to stir, allowing the eggs to form soft curds. Avoid overcooking.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