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Light"/>
      <p:regular r:id="rId16"/>
      <p:bold r:id="rId17"/>
    </p:embeddedFont>
    <p:embeddedFont>
      <p:font typeface="Bungee"/>
      <p:regular r:id="rId18"/>
    </p:embeddedFont>
    <p:embeddedFont>
      <p:font typeface="Oswald SemiBold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SemiBold-bold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Light-bold.fntdata"/><Relationship Id="rId16" Type="http://schemas.openxmlformats.org/officeDocument/2006/relationships/font" Target="fonts/Oswald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SemiBold-regular.fntdata"/><Relationship Id="rId6" Type="http://schemas.openxmlformats.org/officeDocument/2006/relationships/slide" Target="slides/slide1.xml"/><Relationship Id="rId18" Type="http://schemas.openxmlformats.org/officeDocument/2006/relationships/font" Target="fonts/Bunge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c8ed468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c8ed468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2c8ed46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2c8ed46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c8ed46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c8ed46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c8ed46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c8ed46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c8ed468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c8ed468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c8ed468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c8ed468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c8ed468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c8ed46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c8ed468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c8ed468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c8ed468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c8ed468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1983975" y="-2011225"/>
            <a:ext cx="5175900" cy="91713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5" y="0"/>
            <a:ext cx="9144000" cy="51435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 cap="flat" cmpd="sng" w="9525">
            <a:solidFill>
              <a:srgbClr val="FFC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5008" y="973175"/>
            <a:ext cx="728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52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5001" y="3062725"/>
            <a:ext cx="7283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$text.subtitle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928600" y="-961100"/>
            <a:ext cx="2553600" cy="2553600"/>
          </a:xfrm>
          <a:prstGeom prst="donut">
            <a:avLst>
              <a:gd fmla="val 25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fmla="val 50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$text.thanks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$text.leftbox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$text.rightbox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fmla="val 50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latin typeface="Bungee"/>
                <a:ea typeface="Bungee"/>
                <a:cs typeface="Bungee"/>
                <a:sym typeface="Bungee"/>
              </a:rPr>
              <a:t>$text.number</a:t>
            </a:r>
            <a:endParaRPr sz="120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4398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5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18200" y="4398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$text.chapter5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fmla="val 50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$text.quote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