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4" name="Google Shape;54;p13"/>
          <p:cNvSpPr/>
          <p:nvPr/>
        </p:nvSpPr>
        <p:spPr>
          <a:xfrm rot="-5400000">
            <a:off x="1983975" y="-2011225"/>
            <a:ext cx="5175900" cy="91713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5" y="0"/>
            <a:ext cx="9144000" cy="5143500"/>
          </a:xfrm>
          <a:prstGeom prst="diagStripe">
            <a:avLst>
              <a:gd name="adj" fmla="val 50000"/>
            </a:avLst>
          </a:prstGeom>
          <a:solidFill>
            <a:srgbClr val="FFC971"/>
          </a:solidFill>
          <a:ln w="9525" cap="flat" cmpd="sng">
            <a:solidFill>
              <a:srgbClr val="FFC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25008" y="973175"/>
            <a:ext cx="7283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Bungee"/>
                <a:ea typeface="Bungee"/>
                <a:cs typeface="Bungee"/>
                <a:sym typeface="Bungee"/>
              </a:rPr>
              <a:t>Decoding de_nuke: A Comprehensive History of an Iconic Counter-Strike Map</a:t>
            </a:r>
            <a:endParaRPr sz="52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25001" y="3062725"/>
            <a:ext cx="7283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Exploring the Evolution, Strategy, and Legacy</a:t>
            </a:r>
            <a:endParaRPr sz="2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928600" y="-961100"/>
            <a:ext cx="2553600" cy="2553600"/>
          </a:xfrm>
          <a:prstGeom prst="donut">
            <a:avLst>
              <a:gd name="adj" fmla="val 25000"/>
            </a:avLst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Memorable Matches: Highlights from Competitions on de_nuke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Relive the most memorable matches played on de_nuke, showcasing the high stakes and legendary plays that have taken place.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Map Aesthetics: Graphical Updates Through the Years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Witness the transformation of de_nuke's visuals with each graphical update, reflecting the advances in game development technology.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Player and Community Perspectives on de_nuke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Gauge the varied opinions and perspectives from the player community regarding the layout, balance, and design of de_nuke.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Balancing Act: Addressing de_nuke’s CT-T Bias Controversies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Examine the ongoing debates about de_nuke's balance between Counter-Terrorist and Terrorist sides, and efforts to address potential biases.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Modding and Custom Content: de_nuke Variants Created by Fans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Take a look at the creative contributions of the community, with fan-made de_nuke variants and how they've been received.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de_nuke in Popular Culture: References Outside of Gaming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Discover the cultural impact of de_nuke, finding its place in various forms of media and entertainment beyond the gaming world.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The Present and Future: de_nuke in Current Competitive Play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Analyze de_nuke's current role in competitive Counter-Strike, and what future updates or changes may be on the horizon.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Preserving Legacy: The Importance of Map Making in Counter-Strike’s Longevity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Reflect on how the art of map making, exemplified by de_nuke, contributes to the enduring legacy and ongoing success of Counter-Strike.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Conclusion: The Enduring Legacy of de_nuke and its Impact on the FPS Genre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Summarize the lasting influence de_nuke has had on Counter-Strike and the first-person shooter genre, cementing its place in gaming history.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Introduction to Counter-Strike and its Importance in Esports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Discover the world of Counter-Strike, a pioneering first-person shooter that redefined competitive gaming and paved the way for a new era of esports.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Introduction to the de_nuke Map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An inside look at de_nuke, an iconic map beloved by players for its complex design and strategic depth.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Design Philosophy: Conceptualizing de_nuke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Uncover the creative process behind de_nuke, from initial sketches to its integration into the Counter-Strike universe.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The Original de_nuke: Features and Gameplay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Step back in time to the release of the original de_nuke, examining its features and how it shaped the gameplay experience.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Early Changes and Revisions to de_nuke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Trace the early evolution of de_nuke, highlighting key changes that addressed initial player feedback and gameplay balance.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Competitive Play: de_nuke's Role in Early Tournaments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Explore how de_nuke became a staple in competitive play, featuring in some of the most pivotal early tournaments.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The Evolution of de_nuke: Version Updates and Overhauls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Follow the timeline of de_nuke's major version updates and overhauls that have kept it relevant in the evolving landscape of Counter-Strike.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Gameplay Mechanics: How de_nuke's Design Influences Strategies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7422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Delve into the unique gameplay mechanics of de_nuke and analyze how its design has influenced team strategies and playstyles.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