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How to Cook Eggs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A Guide to Perfect Eggs Every Time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