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2eb9c56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2eb9c56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a7e556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a7e556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2a7e556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2a7e556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2a7e556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2a7e556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2a7e5565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2a7e5565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2a7e5565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2a7e5565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2a7e5565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2a7e5565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2a7e5565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2a7e5565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2a7e5565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2a7e5565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$text.title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$text.subtitle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$text.title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$text.content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$text.title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$text.leftbox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$text.rightbox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$text.title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$text.bulletpoint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27438" y="635550"/>
            <a:ext cx="3881400" cy="3872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800">
                <a:solidFill>
                  <a:srgbClr val="000000"/>
                </a:solidFill>
              </a:rPr>
              <a:t>$text.number</a:t>
            </a:r>
            <a:endParaRPr sz="9800">
              <a:solidFill>
                <a:srgbClr val="0000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735163" y="635550"/>
            <a:ext cx="3881400" cy="3872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$text.title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8950" y="949325"/>
            <a:ext cx="4065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1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725450" y="949325"/>
            <a:ext cx="57747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$text.chapter1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8950" y="1769150"/>
            <a:ext cx="4065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2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725450" y="1769150"/>
            <a:ext cx="57747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$text.chapter2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26200" y="2588975"/>
            <a:ext cx="4065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3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732700" y="2588975"/>
            <a:ext cx="57747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$text.chapter3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5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26200" y="3493650"/>
            <a:ext cx="4065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4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732700" y="3493650"/>
            <a:ext cx="57747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$text.chapter4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4398325"/>
            <a:ext cx="4065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5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718200" y="4398325"/>
            <a:ext cx="57747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$text.chapter5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8950" y="949325"/>
            <a:ext cx="4065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1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725450" y="949325"/>
            <a:ext cx="57747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$text.chapter1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8950" y="1769150"/>
            <a:ext cx="4065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2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725450" y="1769150"/>
            <a:ext cx="57747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$text.chapter2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26200" y="2588975"/>
            <a:ext cx="4065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3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732700" y="2588975"/>
            <a:ext cx="57747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$text.chapter3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15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26200" y="3493650"/>
            <a:ext cx="4065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4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732700" y="3493650"/>
            <a:ext cx="57747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$text.chapter4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8950" y="949325"/>
            <a:ext cx="4065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1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725450" y="949325"/>
            <a:ext cx="57747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$text.chapter1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8950" y="1769150"/>
            <a:ext cx="4065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2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725450" y="1769150"/>
            <a:ext cx="57747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$text.chapter2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26200" y="2588975"/>
            <a:ext cx="4065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3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732700" y="2588975"/>
            <a:ext cx="57747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$text.chapter3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15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8950" y="949325"/>
            <a:ext cx="4065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1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725450" y="949325"/>
            <a:ext cx="57747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$text.chapter1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8950" y="1769150"/>
            <a:ext cx="4065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2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725450" y="1769150"/>
            <a:ext cx="57747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$text.chapter2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5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