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oncert One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oncert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2c68738a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2c68738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4949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00"/>
                </a:solidFill>
                <a:latin typeface="Concert One"/>
                <a:ea typeface="Concert One"/>
                <a:cs typeface="Concert One"/>
                <a:sym typeface="Concert One"/>
              </a:rPr>
              <a:t>$text.title</a:t>
            </a:r>
            <a:endParaRPr sz="52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5844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$text.subtitle</a:t>
            </a:r>
            <a:endParaRPr sz="280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2157750" y="835200"/>
            <a:ext cx="4828500" cy="1956375"/>
            <a:chOff x="1750350" y="835200"/>
            <a:chExt cx="4828500" cy="1956375"/>
          </a:xfrm>
        </p:grpSpPr>
        <p:sp>
          <p:nvSpPr>
            <p:cNvPr id="58" name="Google Shape;58;p13"/>
            <p:cNvSpPr/>
            <p:nvPr/>
          </p:nvSpPr>
          <p:spPr>
            <a:xfrm>
              <a:off x="1750350" y="835200"/>
              <a:ext cx="4828500" cy="1946400"/>
            </a:xfrm>
            <a:prstGeom prst="trapezoid">
              <a:avLst>
                <a:gd fmla="val 25000" name="adj"/>
              </a:avLst>
            </a:prstGeom>
            <a:solidFill>
              <a:srgbClr val="00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" name="Google Shape;59;p13"/>
            <p:cNvCxnSpPr>
              <a:stCxn id="58" idx="1"/>
            </p:cNvCxnSpPr>
            <p:nvPr/>
          </p:nvCxnSpPr>
          <p:spPr>
            <a:xfrm flipH="1">
              <a:off x="1976550" y="1808400"/>
              <a:ext cx="17100" cy="983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4621800" y="8352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47742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4896425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>
              <a:off x="5033725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5186125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5338525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44694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4317000" y="8352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41646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3"/>
            <p:cNvCxnSpPr/>
            <p:nvPr/>
          </p:nvCxnSpPr>
          <p:spPr>
            <a:xfrm>
              <a:off x="4012200" y="8352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3"/>
            <p:cNvCxnSpPr/>
            <p:nvPr/>
          </p:nvCxnSpPr>
          <p:spPr>
            <a:xfrm>
              <a:off x="551205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3"/>
            <p:cNvCxnSpPr/>
            <p:nvPr/>
          </p:nvCxnSpPr>
          <p:spPr>
            <a:xfrm>
              <a:off x="5694625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3"/>
            <p:cNvCxnSpPr/>
            <p:nvPr/>
          </p:nvCxnSpPr>
          <p:spPr>
            <a:xfrm>
              <a:off x="5847025" y="8352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>
              <a:off x="5999425" y="8352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3"/>
            <p:cNvCxnSpPr/>
            <p:nvPr/>
          </p:nvCxnSpPr>
          <p:spPr>
            <a:xfrm>
              <a:off x="38598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3"/>
            <p:cNvCxnSpPr/>
            <p:nvPr/>
          </p:nvCxnSpPr>
          <p:spPr>
            <a:xfrm>
              <a:off x="3707400" y="8352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3"/>
            <p:cNvCxnSpPr/>
            <p:nvPr/>
          </p:nvCxnSpPr>
          <p:spPr>
            <a:xfrm>
              <a:off x="3555000" y="8352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3"/>
            <p:cNvCxnSpPr/>
            <p:nvPr/>
          </p:nvCxnSpPr>
          <p:spPr>
            <a:xfrm>
              <a:off x="34026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3"/>
            <p:cNvCxnSpPr/>
            <p:nvPr/>
          </p:nvCxnSpPr>
          <p:spPr>
            <a:xfrm>
              <a:off x="32502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3"/>
            <p:cNvCxnSpPr/>
            <p:nvPr/>
          </p:nvCxnSpPr>
          <p:spPr>
            <a:xfrm>
              <a:off x="30978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3"/>
            <p:cNvCxnSpPr/>
            <p:nvPr/>
          </p:nvCxnSpPr>
          <p:spPr>
            <a:xfrm>
              <a:off x="29454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3"/>
            <p:cNvCxnSpPr/>
            <p:nvPr/>
          </p:nvCxnSpPr>
          <p:spPr>
            <a:xfrm>
              <a:off x="27930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3"/>
            <p:cNvCxnSpPr/>
            <p:nvPr/>
          </p:nvCxnSpPr>
          <p:spPr>
            <a:xfrm>
              <a:off x="26406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24882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3"/>
            <p:cNvCxnSpPr/>
            <p:nvPr/>
          </p:nvCxnSpPr>
          <p:spPr>
            <a:xfrm>
              <a:off x="23358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2172900" y="1014075"/>
              <a:ext cx="10500" cy="177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6171450" y="1267475"/>
              <a:ext cx="15000" cy="1493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 flipH="1">
              <a:off x="6304225" y="1808400"/>
              <a:ext cx="17100" cy="983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" name="Google Shape;88;p13"/>
          <p:cNvGrpSpPr/>
          <p:nvPr/>
        </p:nvGrpSpPr>
        <p:grpSpPr>
          <a:xfrm>
            <a:off x="466275" y="1197750"/>
            <a:ext cx="1418375" cy="672880"/>
            <a:chOff x="241425" y="154675"/>
            <a:chExt cx="1418375" cy="672880"/>
          </a:xfrm>
        </p:grpSpPr>
        <p:sp>
          <p:nvSpPr>
            <p:cNvPr id="89" name="Google Shape;89;p13"/>
            <p:cNvSpPr/>
            <p:nvPr/>
          </p:nvSpPr>
          <p:spPr>
            <a:xfrm>
              <a:off x="241425" y="181075"/>
              <a:ext cx="1418375" cy="646480"/>
            </a:xfrm>
            <a:custGeom>
              <a:rect b="b" l="l" r="r" t="t"/>
              <a:pathLst>
                <a:path extrusionOk="0" h="22935" w="56735">
                  <a:moveTo>
                    <a:pt x="0" y="0"/>
                  </a:moveTo>
                  <a:lnTo>
                    <a:pt x="56735" y="603"/>
                  </a:lnTo>
                  <a:lnTo>
                    <a:pt x="47078" y="22332"/>
                  </a:lnTo>
                  <a:lnTo>
                    <a:pt x="1207" y="22935"/>
                  </a:lnTo>
                  <a:close/>
                </a:path>
              </a:pathLst>
            </a:custGeom>
            <a:solidFill>
              <a:srgbClr val="6FA8DC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317625" y="154675"/>
              <a:ext cx="1161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Concert One"/>
                  <a:ea typeface="Concert One"/>
                  <a:cs typeface="Concert One"/>
                  <a:sym typeface="Concert One"/>
                </a:rPr>
                <a:t>htB</a:t>
              </a:r>
              <a:endParaRPr sz="300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sp>
        <p:nvSpPr>
          <p:cNvPr id="91" name="Google Shape;91;p13"/>
          <p:cNvSpPr/>
          <p:nvPr/>
        </p:nvSpPr>
        <p:spPr>
          <a:xfrm flipH="1">
            <a:off x="7259350" y="1210938"/>
            <a:ext cx="1418375" cy="646480"/>
          </a:xfrm>
          <a:custGeom>
            <a:rect b="b" l="l" r="r" t="t"/>
            <a:pathLst>
              <a:path extrusionOk="0" h="22935" w="56735">
                <a:moveTo>
                  <a:pt x="0" y="0"/>
                </a:moveTo>
                <a:lnTo>
                  <a:pt x="56735" y="603"/>
                </a:lnTo>
                <a:lnTo>
                  <a:pt x="47078" y="22332"/>
                </a:lnTo>
                <a:lnTo>
                  <a:pt x="1207" y="22935"/>
                </a:lnTo>
                <a:close/>
              </a:path>
            </a:pathLst>
          </a:cu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Google Shape;92;p13"/>
          <p:cNvSpPr/>
          <p:nvPr/>
        </p:nvSpPr>
        <p:spPr>
          <a:xfrm>
            <a:off x="7623450" y="1246763"/>
            <a:ext cx="982525" cy="574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rgbClr val="EEFF4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Bookman Old Style"/>
              </a:rPr>
              <a:t>86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0" y="0"/>
            <a:ext cx="1630822" cy="1778529"/>
            <a:chOff x="0" y="0"/>
            <a:chExt cx="1630822" cy="1778529"/>
          </a:xfrm>
        </p:grpSpPr>
        <p:sp>
          <p:nvSpPr>
            <p:cNvPr id="100" name="Google Shape;100;p14"/>
            <p:cNvSpPr/>
            <p:nvPr/>
          </p:nvSpPr>
          <p:spPr>
            <a:xfrm rot="278943">
              <a:off x="467742" y="543209"/>
              <a:ext cx="1116614" cy="1192029"/>
            </a:xfrm>
            <a:prstGeom prst="lightningBolt">
              <a:avLst/>
            </a:prstGeom>
            <a:solidFill>
              <a:srgbClr val="FF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0" y="0"/>
              <a:ext cx="1342872" cy="1010988"/>
            </a:xfrm>
            <a:prstGeom prst="cloud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421275" y="5250"/>
              <a:ext cx="709200" cy="10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300">
                  <a:solidFill>
                    <a:srgbClr val="FFFFFF"/>
                  </a:solidFill>
                  <a:latin typeface="Concert One"/>
                  <a:ea typeface="Concert One"/>
                  <a:cs typeface="Concert One"/>
                  <a:sym typeface="Concert One"/>
                </a:rPr>
                <a:t>C</a:t>
              </a:r>
              <a:endParaRPr sz="530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sp>
        <p:nvSpPr>
          <p:cNvPr id="103" name="Google Shape;103;p14"/>
          <p:cNvSpPr/>
          <p:nvPr/>
        </p:nvSpPr>
        <p:spPr>
          <a:xfrm rot="-1823892">
            <a:off x="6492446" y="3564364"/>
            <a:ext cx="3403710" cy="3062170"/>
          </a:xfrm>
          <a:prstGeom prst="blockArc">
            <a:avLst>
              <a:gd fmla="val 12453525" name="adj1"/>
              <a:gd fmla="val 21126457" name="adj2"/>
              <a:gd fmla="val 14451" name="adj3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986250" y="3968425"/>
            <a:ext cx="2157750" cy="1192050"/>
          </a:xfrm>
          <a:custGeom>
            <a:rect b="b" l="l" r="r" t="t"/>
            <a:pathLst>
              <a:path extrusionOk="0" h="47682" w="86310">
                <a:moveTo>
                  <a:pt x="0" y="47682"/>
                </a:moveTo>
                <a:lnTo>
                  <a:pt x="85706" y="47078"/>
                </a:lnTo>
                <a:lnTo>
                  <a:pt x="86310" y="13279"/>
                </a:lnTo>
                <a:lnTo>
                  <a:pt x="80274" y="6640"/>
                </a:lnTo>
                <a:lnTo>
                  <a:pt x="66392" y="604"/>
                </a:lnTo>
                <a:lnTo>
                  <a:pt x="50096" y="0"/>
                </a:lnTo>
                <a:lnTo>
                  <a:pt x="35611" y="2415"/>
                </a:lnTo>
                <a:lnTo>
                  <a:pt x="22332" y="9657"/>
                </a:lnTo>
                <a:lnTo>
                  <a:pt x="12072" y="18711"/>
                </a:lnTo>
                <a:lnTo>
                  <a:pt x="4829" y="30179"/>
                </a:lnTo>
                <a:lnTo>
                  <a:pt x="0" y="38629"/>
                </a:lnTo>
                <a:close/>
              </a:path>
            </a:pathLst>
          </a:custGeom>
          <a:solidFill>
            <a:srgbClr val="EEFF4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Google Shape;105;p14"/>
          <p:cNvSpPr txBox="1"/>
          <p:nvPr/>
        </p:nvSpPr>
        <p:spPr>
          <a:xfrm rot="-2036850">
            <a:off x="6803389" y="3812943"/>
            <a:ext cx="1333374" cy="492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LIGHTYEAR</a:t>
            </a:r>
            <a:endParaRPr sz="200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7978775" y="41217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8677950" y="43422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341675" y="44865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189275" y="5089450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1794475" y="179925"/>
            <a:ext cx="715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Concert One"/>
                <a:ea typeface="Concert One"/>
                <a:cs typeface="Concert One"/>
                <a:sym typeface="Concert One"/>
              </a:rPr>
              <a:t>$text.title</a:t>
            </a:r>
            <a:endParaRPr sz="36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828275" y="1925252"/>
            <a:ext cx="7150500" cy="26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00"/>
                </a:solidFill>
                <a:latin typeface="Concert One"/>
                <a:ea typeface="Concert One"/>
                <a:cs typeface="Concert One"/>
                <a:sym typeface="Concert One"/>
              </a:rPr>
              <a:t>$text.content</a:t>
            </a:r>
            <a:endParaRPr sz="22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