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Underrated Racer: Chick Hicks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Exploring the Case for More Piston Cup Wins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Chick Hicks: An Overview</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Chick Hicks is a renowned character from Pixar's 'Cars' series, known for his fierce competitiveness and determination. Despite being a skilled racer with a robust racing career, Chick Hicks has often been overshadowed by other racers like Lightning McQueen. In this segment, we delve into the history and achievements of Chick Hicks, setting the stage for discussing his Piston Cup wins.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Racing Statistics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 closer look at the racing statistics reveals how Chick Hicks compares to his contemporaries. With numerous close finishes and impressive lap times, Chick Hicks has demonstrated time and again that he's a top contender in the racing world. This data-driven analysis will highlight his performance and raise questions about the number of Piston Cup wins attributed to him.</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Pros: 
- Consistent performance 
- Experience on the track 
- High number of second-place finishes 
- Steadfast determination and fortitude</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Cons: 
- Controversial racing tactics 
- Public image and sportsmanship 
- The influence of luck in key races 
- Decisions by racing officials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Pros and Cons for More Wins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Role of Luck in Racing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Racing isn't solely about skill—it's also about luck and the unpredictable nature of the sport. Numerous races throughout Chick Hicks' career were influenced by factors outside of any racer's control. We will explore specific instances where luck played a critical role in the outcome of races and consider if those events unfairly affected Chick Hicks' win count.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Sportsmanship and Perception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Chick Hicks' aggressive behavior on the track has been a subject of controversy, potentially shaping the public's and officials' perception of him. This slide will discuss how sportsmanship, or the lack thereof, can impact a racer's legacy and whether it should influence the awarding of titles such as the Piston Cup.</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Your Attention!</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