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The Wonderful World of Dogs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An Endearing Journey Through Canine Companionship</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History of Domestic Dogs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story of dogs begins over 15,000 years ago, with their domestication stemming from grey wolves. Evolutionary changes led to a diverse array of breeds, each with their own remarkable abilities. Understanding their history gives us insight into their role in past human societies.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Breeds and Variety</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Diversity is a hallmark of the dog world. From the tiny Chihuahua to the majestic Great Dane, dog breeds vary greatly in size, temperament, and purpose. This rich variety caters to different lifestyles and preferences, making dogs our adaptable and beloved companions.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Small Breeds: Often require less exercise but more frequent meals; prone to certain health issues; great for smaller living spaces.</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Large Breeds: Typically need more exercise and space; larger meals less frequently; can be more resilient but also susceptible to specific ailments.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Needs and Care</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Dogs as Companions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Dogs enrich our lives in countless ways. As loyal companions, they offer comfort and joy to families. Working dogs serve in various roles, from aiding law enforcement to assisting people with disabilities. The bond shared with these animals is both profound and heartwarming.</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Health and Wellness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Maintaining a dog's health requires regular veterinary check-ups, appropriate vaccinations, and a balanced diet. Awareness of breed-specific health concerns is critical. Exercise, mental stimulation, and love are also key components in keeping our canine friends happy and healthy.</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Joining Us!</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