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Bridges of the World: Connecting Lands and Cultures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Expedition Across Time and Geography</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What are Bridges?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Bridges are structures built to span physical obstacles without blocking the way underneath such as a body of water, valley, or road. They are key components in the transportation network of nations worldwide, allowing the continuous flow of traffic and commerce. Bridges connect communities, enhance economic and social activity, and have been an integral part of human civilization's infrastructure since ancient times.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History of Bridges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history of bridges dates back to ancient times when trees and stepping stones were first used to cross over rivers and streams. Over centuries, bridge construction has evolved from simple wooden designs to complex structures made from stone, steel, and concrete. Historical milestones include the Roman arch bridges, the medieval stone bridges, and the industrial era's cast-iron and steel bridges.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Historically, bridges were constructed using natural materials like wood and stone. These materials were readily available and easy to work with. As technology advanced, so did the materials used in bridges, including bricks, iron, and steel.</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Modern bridges are often constructed with reinforced concrete and high-strength steel. These materials provide superior durability and allow for longer spans. Innovations such as carbon fiber reinforced polymer (CFRP) are also becoming more common in bridge construction.</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Materials Used in Bridge Construction: Past &amp; Present</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Types of Bridges: Part 1</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Beam bridges, one of the simplest forms, consist of horizontal beams supported by piers at each end. Arch bridges, known for their strong natural shape, transfer the load to the supports through their curved arches. Suspension bridges use cables hung from towers to hold up the bridge deck, well-suited for long spans.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Types of Bridges: Part 2</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Cantilever bridges extend outwards from piers in balanced sections. Cable-Stayed bridges, similar to suspension bridges, directly connect the deck to towers using a network of cables. Truss bridges are characterized by a triangulated framework, offering rigidity and efficient use of materials.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Beam bridges are cost-effective and quick to construct but limited by length. Arch bridges are aesthetically pleasing and have no tensile stresses. Suspension bridges can span great distances but are complex and expensive to build.</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Cantilever bridges allow for construction without falsework but require careful consideration of balance. Cable-Stayed bridges offer an optimal combination of form and function. Truss bridges' modular design allows for easy maintenance and assembly.</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Comparing Bridge Structures</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Architectural Marvels: Iconic Bridges Around the World</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Some bridges are known for their historical significance, unique design, or engineering prowess, becoming iconic landmarks in their locales. Examples include the Golden Gate Bridge in San Francisco, the Tower Bridge in London, and the Sydney Harbour Bridge in Australia. These structures have become symbols of the cities they inhabit, drawing tourists and admirers from around the globe.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Engineering Innovations in Bridge Construction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field of bridge engineering continues to advance, with innovations like seismic retrofitting, smart materials that can monitor stress and damage, and advanced computation for complex designs. These advances lead to safer, more sustainable, and more aesthetically pleasing bridges that push the boundaries of what's possible in infrastructure.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