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QA Testing: Ensuring Software Quality</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Overview of Quality Assurance in Software Development</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What is QA Testing?</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QA Testing, or Quality Assurance Testing, is a systematic process to determine whether a software product or service meets specified requirements. It helps in preventing mistakes and defects in manufactured products and ensures that the final output meets certain levels of quality. Quality Assurance involves the entire software development process, monitoring and improving the process, making sure that any agreed-upon standards and procedures are followed, and ensuring that problems are found and dealt with.</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Stages of QA Testing</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QA Testing process is divided into several stages: Requirements analysis, where developers understand what is to be built; Test planning, where the strategy and objectives of the testing efforts are determined; Test design, where test cases and scripts are prepared; Test execution, where the planned tests are conducted; and Test closure, which involves the compilation of the test results and evaluating the software against the entry criteria.</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Quality Assurance (QA) focuses on improving the processes to deliver Quality Products to the customer. It is process-oriented and involves the entire software development process. It's proactive and aims to minimize the chance of defects by working on the process.</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Quality Control (QC) ensures that the product meets the quality standards and requirements before it is released to the market. It is product-oriented and involves inspection and testing of the software product. It's reactive and focuses on identifying defects in the finished products.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QA vs QC</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Common QA Testing Methods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There are various methods used in QA Testing to ensure software quality, including Unit Testing (testing individual units/components), Integration Testing (testing combined parts of an application), System Testing (testing complete and integrated software), and Acceptance Testing (final testing based on specifications). Each method serves a specific purpose and helps to identify different types of issues in the software development life cycle.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Automation in QA Testing</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Automation in QA Testing involves using special software to control the execution of tests, the comparison of actual outcomes with predicted outcomes, and the setting up of test preconditions. Automated testing can increase the depth and scope of tests, improve accuracy, and save time and resources. It is especially useful for regression tests, repeated testing cycles, and during development sprints to ensure that new code does not break existing functionality.</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Best Practices in QA Testing</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Best practices in QA Testing include developing a clear testing strategy, prioritizing testing activities, continuously integrating and testing throughout the development process, keeping test cases updated, using metrics to track progress and quality, and involving the testing team early in the development cycle. These practices ensure quality is baked into the product at every stage and helps deliver a robust and reliable software product.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