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World of Numbers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Fundamentals of Mathematics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Introduction to Numbers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Numbers are the very foundation of mathematics and science. They allow us to quantify, calculate, and communicate complex ideas simply. From counting objects to measuring time and translating abstract concepts into tangible data, numbers are integral to our daily lives and the advancement of knowledge.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Different Types of Numbers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Understanding the spectrum of numbers is crucial in math. Natural numbers begin from 1 and go upwards. Whole numbers include all natural numbers plus zero. Integers extend this set with negative numbers. Rational numbers are fractions of integers, while irrational numbers can't be expressed as simple fractions. Real numbers combine rational and irrational, forming a continuum of values.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Even numbers are divisible by 2 and end with 0, 2, 4, 6, or 8. They have unique properties such as always resulting in an even number when added together.</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Odd numbers are not divisible by 2 and end with 1, 3, 5, 7, or 9. When added, odd numbers can yield either an even or an odd number, depending on the combination.</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Even vs Odd Numbers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Number Fascination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Numbers have fascinated humans for millennia. The Fibonacci sequence appears in nature's spirals while prime numbers play a key role in encryption. Mathematical phenomena like the golden ratio have influenced art and architecture throughout history, showcasing the intrinsic beauty of numbers.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Infinity and Beyond</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concept of infinity challenges our understanding of numbers. Although not a number in the traditional sense, infinity represents an unbounded limit. It is used extensively in calculus and theoretical mathematics to describe limitless processes and sets.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Joining!</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