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Dolphins: The Graceful Dwellers of the Sea</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An Introduction to Their Fascinating World</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Fascinating Dolphin Facts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Dolphins are known for their playfulness, intelligence, and friendly nature. They belong to the family Delphinidae and are closely related to whales and porpoises. Dolphins are mammals, which means they breathe air, give live birth, and produce milk for their young. With over 40 species, they can be found in every ocean around the world. Some species prefer the colder waters at the poles, while others thrive in the warmer tropical seas.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Species of Dolphins and Their Habitats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diversity of dolphin species is vast, with adaptations to various marine environments. The most recognized species, the Bottlenose Dolphin, commonly inhabits warm and temperate seas. Other species, like the Orca or 'Killer Whale,' despite its name, is the largest member of the dolphin family and prefers colder waters. The rare river dolphins, such as the Amazon Pink Dolphin, have adapted to life in freshwater ecosystems.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The Orca, or 'Killer Whale,' is the largest dolphin species, reaching lengths of up to 32 feet. They're known for their striking black and white color pattern, and they are apex predators, dominating marine ecosystems.</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On the opposite end of the spectrum is the Maui's Dolphin, the smallest. Found off the coast of New Zealand, they grow no larger than 5.6 feet long and are recognized by their distinctive grey, white, and black markings.</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Largest vs. Smallest</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Dolphin Social Behavior and Communication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Dolphins are highly social animals, often found in groups known as pods that can number in the dozens. Their complex social structures are marked by cooperation in hunting and caring for young. Dolphins communicate through a series of high-pitched whistles and clicks, each individual having its own unique signature whistle. This communication is crucial for navigating, hunting, and maintaining social bonds.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Conservation Efforts for Dolphins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Dolphins face several threats including habitat loss, fishing nets, pollution, and climate change. Efforts to conserve dolphin populations include protected areas, bycatch reduction measures, and public awareness campaigns. Organizations and researchers worldwide are working tirelessly to ensure that these intelligent creatures can thrive in the wild for generations to come.</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