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Retrieval Augmentation Generation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dk1"/>
                </a:solidFill>
              </a:rPr>
              <a:t/>
            </a:r>
            <a:endParaRPr>
              <a:solidFill>
                <a:schemeClr val="dk1"/>
              </a:solidFill>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Retrieval-Based Models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Retrieval-based models are fundamental to various applications in AI, where information is fetched from vast datasets. These models can quickly scan through data and produce relevant content or augment it with additional information to enhance understanding or decision-making tasks.</a:t>
            </a:r>
            <a:endParaRPr>
              <a:solidFill>
                <a:schemeClr val="dk1"/>
              </a:solidFill>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General Process of Retrieval Augmentation Generation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Retrieval augmentation generation involves a series of steps starting with input query processing, data retrieval from databases or the internet, information synthesis, and finally, augmentation where the original input is enhanced with the retrieved data to generate comprehensive outputs.</a:t>
            </a:r>
            <a:endParaRPr>
              <a:solidFill>
                <a:schemeClr val="dk1"/>
              </a:solidFill>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Components &amp; Technologies in Retrieval Augmentation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The development of retrieval augmentation depends on several key components, including advanced algorithms for semantic understanding, machine learning for pattern recognition, and big data technologies for handling extensive datasets efficiently.</a:t>
            </a:r>
            <a:endParaRPr>
              <a:solidFill>
                <a:schemeClr val="dk1"/>
              </a:solidFill>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 Case Examples of Retrieval Augmentation Technology</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Retrieval augmentation technology has diverse applications, such as improving search engine results, personalizing recommendations in streaming services, and aiding in legal document analysis. These examples highlight the technology's versatility and impact across various sectors.</a:t>
            </a:r>
            <a:endParaRPr>
              <a:solidFill>
                <a:schemeClr val="dk1"/>
              </a:solidFill>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and Limitations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Implementing retrieval augmentation poses challenges like ensuring data privacy, dealing with ambiguous queries, and maintaining the relevance of information. Moreover, the limitations include potential biases in datasets and the constant need for model updates to adapt to emerging data trends.</a:t>
            </a:r>
            <a:endParaRPr>
              <a:solidFill>
                <a:schemeClr val="dk1"/>
              </a:solidFill>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Current Uses in Different Industries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Retrieval augmentation generation is utilized across industries, such as healthcare for diagnostic assistance, in e-commerce for personalized shopping experiences, and in financial services for real-time market analysis. This demonstrates the widespread applicability of the technology in enhancing operational efficiency and user experience.</a:t>
            </a:r>
            <a:endParaRPr>
              <a:solidFill>
                <a:schemeClr val="dk1"/>
              </a:solidFill>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Prospects &amp; Developments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The future of retrieval augmentation is promising, with anticipated advances in AI interpretability, more robust and accurate retrieval mechanisms, and integration with emerging technologies like AR/VR. Such developments are expected to open new possibilities for innovation and custom-tailored solutions.</a:t>
            </a:r>
            <a:endParaRPr>
              <a:solidFill>
                <a:schemeClr val="dk1"/>
              </a:solidFill>
            </a:endParaR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Google Shape;311;p22">
            <a:extLst>
              <a:ext uri="{FF2B5EF4-FFF2-40B4-BE49-F238E27FC236}">
                <a16:creationId xmlns:a16="http://schemas.microsoft.com/office/drawing/2014/main" id="{8BF131ED-4037-A97C-92CF-A77897700382}"/>
              </a:ext>
            </a:extLst>
          </p:cNvPr>
          <p:cNvSpPr txBox="1"/>
          <p:nvPr/>
        </p:nvSpPr>
        <p:spPr>
          <a:xfrm>
            <a:off x="1689075" y="2051975"/>
            <a:ext cx="5532900" cy="1017600"/>
          </a:xfrm>
          <a:prstGeom prst="rect">
            <a:avLst/>
          </a:prstGeom>
          <a:noFill/>
          <a:ln>
            <a:noFill/>
          </a:ln>
        </p:spPr>
        <p:txBody>
          <a:bodyPr spcFirstLastPara="1" wrap="square" lIns="91425" tIns="91425" rIns="91425" bIns="91425" anchor="ctr" anchorCtr="0">
            <a:normAutofit fontScale="70000" lnSpcReduction="20000"/>
          </a:bodyPr>
          <a:lstStyle/>
          <a:p>
            <a:pPr marL="0" marR="0" lvl="0" indent="0" algn="ctr" rtl="0">
              <a:lnSpc>
                <a:spcPct val="100000"/>
              </a:lnSpc>
              <a:spcBef>
                <a:spcPts val="0"/>
              </a:spcBef>
              <a:spcAft>
                <a:spcPts val="0"/>
              </a:spcAft>
              <a:buNone/>
            </a:pPr>
            <a:r>
              <a:rPr lang="en" sz="9600" dirty="0">
                <a:solidFill>
                  <a:schemeClr val="tx1"/>
                </a:solidFill>
                <a:latin typeface="+mj-lt"/>
                <a:ea typeface="Della Respira"/>
                <a:cs typeface="Della Respira"/>
                <a:sym typeface="Della Respira"/>
              </a:rPr>
              <a:t>Thank You for Your Attention</a:t>
            </a:r>
            <a:endParaRPr sz="9600" dirty="0">
              <a:solidFill>
                <a:schemeClr val="tx1"/>
              </a:solidFill>
              <a:latin typeface="+mj-lt"/>
              <a:ea typeface="Della Respira"/>
              <a:cs typeface="Della Respira"/>
              <a:sym typeface="Della Respir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