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Retrieval Augmentation Generation</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Enhancing Data Retrieval through Advanced Technologies</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Introduction to Retrieval-Based Models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Retrieval-based models are crucial in the realm of data-driven decision-making. These models are designed to extract relevant information from vast datasets, making the retrieval process more efficient and effective. Leveraging advanced algorithms and machine learning techniques, retrieval augmentation generation plays a vital role in enhancing the capabilities of these models further by incorporating additional context and precision in data fetching.</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General Process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general process of retrieval augmentation generation involves several steps. Initially, a query is generated based on the user's request. Following this, the system retrieves a set of potentially relevant data. The data is then augmented using various techniques such as natural language processing and machine learning to enrich information and relevance. Finally, the augmented data is re-ranked and delivered as the output, providing a more refined and contextually enhanced dataset.</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Key Components &amp; Technologies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Retrieval augmentation is built upon several key technologies such as semantic analysis, neural network architectures, and knowledge graph integration. Components such as vector space models, indexing techniques, and retrieval algorithms work in tandem to improve the system's performance. Cloud computing and distributed storage also play pivotal roles in managing the vast amounts of data that the models must process. This infrastructure enables real-time data processing and augmentation.</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Use Case Examples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application of retrieval augmentation generation spans numerous fields. It's used in e-commerce for product recommendations, in healthcare for patient record retrieval, in legal domains for case law research, and in academic settings for literature review. By increasing the precision and contextual relevance of the search results, retrieval augmentation provides a powerful tool for various sectors to extract value from their data.</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Challenges and Limitations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Implementing retrieval augmentation faces several challenges including dealing with unstructured data, maintaining the balance between result relevance and diversity, and ensuring user privacy. Scalability can also pose challenges when dealing with massive datasets. Furthermore, there is a continuous need for model training and updating to keep up with the evolving nature of data and user queries.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Current Industry Uses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Today, many industries leverage retrieval augmentation to remain competitive. Financial institutions use it for fraud detection and risk assessment. E-commerce uses it for intelligent search and personalization. The tech industry applies it to power virtual assistants and chatbots. Media companies use it for content curation and news aggregation. Each sector tailors retrieval augmentation to its specific needs, optimizing efficiency and user experience.</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Future Prospects &amp; Developments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future of retrieval augmentation looks promising with the integration of more advanced AI and continuous learning systems. The development of quantum computing may further enhance the speed and capabilities of these models. There is an anticipation for a rise in context-aware systems that can make more nuanced decisions. Moreover, there will be an effort towards making these technologies more transparent and explainable, building trust with users and complying with regulations.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310" name="Google Shape;310;p22"/>
          <p:cNvSpPr/>
          <p:nvPr/>
        </p:nvSpPr>
        <p:spPr>
          <a:xfrm rot="-1801464">
            <a:off x="4270706" y="482204"/>
            <a:ext cx="602556" cy="1231826"/>
          </a:xfrm>
          <a:prstGeom prst="moon">
            <a:avLst>
              <a:gd fmla="val 29626" name="adj"/>
            </a:avLst>
          </a:prstGeom>
          <a:solidFill>
            <a:srgbClr val="F7F4F4"/>
          </a:solidFill>
          <a:ln cap="flat" cmpd="sng" w="9525">
            <a:solidFill>
              <a:srgbClr val="F7F4F4"/>
            </a:solidFill>
            <a:prstDash val="solid"/>
            <a:round/>
            <a:headEnd len="sm" w="sm" type="none"/>
            <a:tailEnd len="sm" w="sm" type="none"/>
          </a:ln>
          <a:effectLst>
            <a:outerShdw blurRad="171450" rotWithShape="0" algn="bl">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1689075" y="2051975"/>
            <a:ext cx="5532900" cy="1017600"/>
          </a:xfrm>
          <a:prstGeom prst="rect">
            <a:avLst/>
          </a:prstGeom>
          <a:noFill/>
          <a:ln>
            <a:noFill/>
          </a:ln>
        </p:spPr>
        <p:txBody>
          <a:bodyPr anchorCtr="0" anchor="ctr"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b="1" lang="en" sz="9600">
                <a:solidFill>
                  <a:srgbClr val="FFFFFF"/>
                </a:solidFill>
                <a:latin typeface="Della Respira"/>
                <a:ea typeface="Della Respira"/>
                <a:cs typeface="Della Respira"/>
                <a:sym typeface="Della Respira"/>
              </a:rPr>
              <a:t>Thank You for Attending!</a:t>
            </a:r>
            <a:endParaRPr b="1" sz="9600">
              <a:solidFill>
                <a:srgbClr val="FFFFFF"/>
              </a:solidFill>
              <a:latin typeface="Della Respira"/>
              <a:ea typeface="Della Respira"/>
              <a:cs typeface="Della Respira"/>
              <a:sym typeface="Della Respira"/>
            </a:endParaRPr>
          </a:p>
        </p:txBody>
      </p:sp>
      <p:grpSp>
        <p:nvGrpSpPr>
          <p:cNvPr id="312" name="Google Shape;312;p22"/>
          <p:cNvGrpSpPr/>
          <p:nvPr/>
        </p:nvGrpSpPr>
        <p:grpSpPr>
          <a:xfrm>
            <a:off x="8089225" y="54150"/>
            <a:ext cx="996625" cy="1110900"/>
            <a:chOff x="8089225" y="54150"/>
            <a:chExt cx="996625" cy="1110900"/>
          </a:xfrm>
        </p:grpSpPr>
        <p:sp>
          <p:nvSpPr>
            <p:cNvPr id="313" name="Google Shape;313;p22"/>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314" name="Google Shape;314;p22"/>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5" name="Google Shape;315;p22"/>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6" name="Google Shape;316;p22"/>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