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Best Programming Languages for AI</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Unlocking the Full Potential of Artificial Intelligence</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Understanding AI Programming</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Artificial Intelligence (AI) encompasses computer systems designed to emulate human intelligence. Programming languages play a pivotal role in AI development as they provide the necessary tools and frameworks. The ideal language for AI comes with robust libraries, a supportive community, and features that facilitate machine learning, deep learning, and data analysis tasks. It must also enable developers to write efficient, scalable, and maintainable code. In this section, we will begin to explore how different languages cater to these needs.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Python is often considered the top choice for AI due to its simplicity and powerful libraries like TensorFlow, PyTorch, and scikit-learn. Its syntax is clear and it is widely used in the AI community, ensuring a wealth of resources and community knowledge.</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Java is known for its portability, performance, and well-established ecosystem. AI frameworks like Deeplearning4j and strong typed nature make it ideal for large, complex AI projects requiring robustness and maintainability.</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Python vs. Java</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 offers high performance and control over system resources, crucial for AI algorithms needing optimized computation. Frameworks like TensorFlow and Caffe have C++ back-ends.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R is a statistical powerhouse, commonly used in data analysis and statistical modeling. It has a rich set of packages for machine learning and excellent visualization libraries, which are useful in AI.</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 vs. R</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Python Ecosystem</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Python remains at the forefront of AI programming, largely due to its extensive ecosystem. Libraries such as NumPy and Pandas allow for efficient data manipulation, while Keras provides a high-level neural networks API. The thriving Python community continuously contributes to a growing repository of modules and frameworks, making Python an accessible and versatile language for AI developers.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Emerging AI Languages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Julia is designed for high-performance numerical and scientific computing, with features that are beneficial for AI and machine learning. Furthermore, the Swift for TensorFlow project is an attempt to bring the best of Swift to deep learning, with the promise of fast and expressive code.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