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The World of NFT Bricks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Innovations in Blockchain and Digital Assets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Understanding NFTs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Non-fungible tokens (NFTs) represent a revolution in the ownership and trading of digital assets. Unlike cryptocurrencies, NFTs are unique digital items with blockchain-managed ownership, which means no two NFTs are the same. They have opened up new possibilities for digital art, collectibles, and more, giving creators and collectors unprecedented control and verification of authenticity.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Introducing NFT Bricks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NFT Bricks take the concept of NFTs a step further by offering 'bricks' or 'tokens' that represent a physical or conceptual construction in the digital world. These bricks can symbolize ownership or a share in real estate, virtual property, or even artistic creations. This unique approach marries the tangibility of assets with the flexibility and security of NFT technology.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NFT Bricks offer undeniable proof of ownership, transferable in a decentralized marketplace, and create scarcity through one-of-a-kind assets.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Traditional digital collecting often lacks a reliable verification process, may not be transferable, and can be easily duplicated, leading to issues of infringement and loss of value.</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NFT Bricks vs. Traditional Digital Collecting</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Creation of NFT Bricks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crafting of NFT Bricks starts with the artist or creator who designs the concept. Following this, the brick is 'minted' on a blockchain platform, often Ethereum, which ensures each brick's uniqueness and stores the ownership details. The minting process involves creating a smart contract that governs the NFT's properties and trading capabilities.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Marketplace for NFT Bricks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NFT Bricks are bought, sold, and traded on specialized NFT marketplaces that support such unique digital items. These platforms often provide a secure and transparent environment for transactions utilizing smart contracts. Popular NFT marketplaces include OpenSea, Rarible, and Foundation.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Case Studies: NFT Bricks in Action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Several high-profile cases showcase the potential of NFT Bricks. For instance, virtual real estate platforms allow users to buy, sell, or build upon virtual land represented as NFTs. Artists have also embraced NFT Bricks to sell shares in their artwork, democratizing ownership and enabling a new form of patronage in the digital age.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Watching</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