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Understanding Aesthetics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Exploration of Beauty and Taste</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Watching</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What is Aesthetics?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Aesthetics is a branch of philosophy that deals with the nature of beauty, art, and taste, as well as the creation and appreciation of beauty. It examines aesthetic values and how they are perceived through our senses. The study of aesthetics covers various disciplines, including art, design, music, and even everyday experiences.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Historical Overview of Aesthetics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study of aesthetics dates back to the philosophical musings of Plato and Aristotle, evolving through time with contributions from various cultures and thinkers. The Renaissance period marked a significant advancement in aesthetic theory, followed by modern interpretations that continue to shape our understanding of beauty and form.</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Plato: Emphasized the harmonious, geometric forms as highest aesthetic form.
Aristotle: Argued for the importance of aesthetic experience in human life.</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Immanuel Kant: Introduced the notion of disinterest as a key to aesthetic experience.
Friedrich Nietzsche: Saw art as the ultimate expression of human creative vitality.</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Key Philosophers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Branches of Aesthetics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Aesthetics is not just about visual art; it encompasses literature, music, dance, and even cooking. Each branch offers its own unique aesthetic dimensions, from melodic patterns to narrative structures, fundamentally redefining our experiences of beauty and pleasure.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Aesthetics in Art</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Art is a rich platform for aesthetic expression, showcasing the range of human creativity and beauty. Whether through painting, sculpture, or digital media, art allows us to explore the depths of aesthetic appreciation and the meaning we derive from beauty.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Aesthetics in Everyday Life</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Aesthetics pervade our daily life, influencing how we perceive our environment and the objects around us. From the design of a smartphone to the layout of a city park, the principles of aesthetics shape our daily experiences and well-being.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Classic Aesthetics: Focus on form, symmetry, and balance. Appreciation for timelessness and universality.
Contemporary Aesthetics: Emphasis on concept, irregularity, and personal expression. Values diversity and context-specificity.</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Contemporary vs. Classic Aesthetics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Future of Aesthetics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As we look toward the future, aesthetics is likely to be influenced by digital technology and new media. Augmented reality, virtual reality, and AI-driven art are already beginning to redefine traditional boundaries, inviting us to consider new dimensions of beauty and artistic expression.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