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Fashion Design Industry</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Insight into Style and Creativity</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Overview of the Fashion Design Industry</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fashion design industry is a vibrant field that combines art, creativity, and business. It encompasses everything from clothing design and manufacturing to marketing and retail. Fashion designers work to craft wearable art while staying ahead of trends and responding to consumer demands.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History and Evolution of Fashion Design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Fashion design has a rich history, from the elaborate costumes of ancient civilizations to the haute couture of the 20th century. The industry has evolved alongside societal changes, reflecting cultural shifts and technological advancements.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Paris, often considered the birthplace of haute couture, is famed for its luxurious and innovative designs. It hosts the prestigious Paris Fashion Week, where renowned designers showcase their collections.</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New York is a hub for diverse and influential fashion. It's known for its prêt-à-porter (ready-to-wear) fashion scene and is home to the influential New York Fashion Week.</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Major Fashion Capitals of the World</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Process of Fashion Design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fashion design process starts with inspiration and conceptualization, followed by sketching designs. These sketches come to life through pattern making, draping, and sample creation before ultimately being produced and presented on the runway.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Major Fashion Designers and Their Impact</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Iconic fashion designers such as Coco Chanel, Christian Dior, and Giorgio Armani have had a profound impact on the fashion world by setting trends and challenging the status quo with their innovative designs and approaches.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Technological Innovations in Fashion Design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Technological advancements have revolutionized the fashion design industry, with 3D printing, wearable tech, and sustainable materials leading the way towards a more innovative and environmentally conscious future.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Challenges Facing the Fashion Industry Today</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fashion industry faces several challenges, such as ethical production practices, sustainability, and coping with the fast pace of changing trends, all of which require innovative solutions and adaptability.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Future of Fashion Design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Emerging trends like digital fashion, AI-driven customization, and a greater focus on inclusivity are shaping the future of fashion design. These developments are likely to define how fashion responds to global consumer needs.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