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4" name="Google Shape;54;p13"/>
          <p:cNvSpPr/>
          <p:nvPr/>
        </p:nvSpPr>
        <p:spPr>
          <a:xfrm rot="-5400000">
            <a:off x="1983975" y="-2011225"/>
            <a:ext cx="5175900" cy="91713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25" y="0"/>
            <a:ext cx="9144000" cy="5143500"/>
          </a:xfrm>
          <a:prstGeom prst="diagStripe">
            <a:avLst>
              <a:gd name="adj" fmla="val 50000"/>
            </a:avLst>
          </a:prstGeom>
          <a:solidFill>
            <a:srgbClr val="FFC971"/>
          </a:solidFill>
          <a:ln w="9525" cap="flat" cmpd="sng">
            <a:solidFill>
              <a:srgbClr val="FFC9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25008" y="973175"/>
            <a:ext cx="72834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Bungee"/>
                <a:ea typeface="Bungee"/>
                <a:cs typeface="Bungee"/>
                <a:sym typeface="Bungee"/>
              </a:rPr>
              <a:t>The Wonderful World of Hello Kitty</a:t>
            </a:r>
            <a:endParaRPr sz="52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25001" y="3062725"/>
            <a:ext cx="7283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An Iconic Cultural Phenomenon</a:t>
            </a:r>
            <a:endParaRPr sz="2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928600" y="-961100"/>
            <a:ext cx="2553600" cy="2553600"/>
          </a:xfrm>
          <a:prstGeom prst="donut">
            <a:avLst>
              <a:gd name="adj" fmla="val 25000"/>
            </a:avLst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Who is Hello Kitty?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69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Hello Kitty, also known as Kitty White, is a fictional character produced by the Japanese company Sanrio, created by Yuko Shimizu. She first appeared in 1974 on a vinyl coin purse in Japan, and has since become a global icon of cuteness and friendship. Contrary to popular belief, Hello Kitty is not a cat but a little girl with no mouth because she speaks from the heart.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Hello Kitty's Global Impact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69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Hello Kitty's appeal transcends age and geography, making her a cultural ambassador that has forged connections across borders. Her simple yet distinctive design has captivated fans from Tokyo to New York, influencing fashion, art, and a variety of merchandise. Hello Kitty embodies the essence of kawaii culture, contributing significantly to Japan's reputation as an exporter of cuteness.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3" name="Google Shape;73;p15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Hello Kitty Products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Toys: From plush dolls to puzzles, Hello Kitty toys are cherished by people of all ages, featuring her iconic bow and colors.</a:t>
            </a: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Fashion: Hello Kitty has made a notable impact on the fashion industry with clothing lines, accessories, and even high-end jewelry for all ages.</a:t>
            </a: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Hello Kitty in Entertainment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69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Hello Kitty is not just a static character; she stars in various animated series and has her own themed amusement parks. She appeals to a wide audience and has featured in numerous video games, bringing joy and creativity to interactive media outlets.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Notable Collaborations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69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Hello Kitty has collaborated with countless brands, artists, and celebrities, resulting in unique and often limited-edition products. From designer handbags to airline liveries, these collaborations demonstrate the versatility and enduring popularity of the Hello Kitty brand.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0" name="Google Shape;160;p22"/>
          <p:cNvSpPr/>
          <p:nvPr/>
        </p:nvSpPr>
        <p:spPr>
          <a:xfrm>
            <a:off x="6235050" y="2348275"/>
            <a:ext cx="5023500" cy="5023500"/>
          </a:xfrm>
          <a:prstGeom prst="donut">
            <a:avLst>
              <a:gd name="adj" fmla="val 25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0" y="0"/>
            <a:ext cx="7221900" cy="3912900"/>
          </a:xfrm>
          <a:prstGeom prst="diagStripe">
            <a:avLst>
              <a:gd name="adj" fmla="val 50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0" y="0"/>
            <a:ext cx="7949400" cy="4452900"/>
          </a:xfrm>
          <a:prstGeom prst="diagStripe">
            <a:avLst>
              <a:gd name="adj" fmla="val 50000"/>
            </a:avLst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0" y="0"/>
            <a:ext cx="8718300" cy="5023500"/>
          </a:xfrm>
          <a:prstGeom prst="diagStripe">
            <a:avLst>
              <a:gd name="adj" fmla="val 50000"/>
            </a:avLst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ungee"/>
                <a:ea typeface="Bungee"/>
                <a:cs typeface="Bungee"/>
                <a:sym typeface="Bungee"/>
              </a:rPr>
              <a:t>Thank You!</a:t>
            </a:r>
            <a:endParaRPr sz="4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849075" y="4638775"/>
            <a:ext cx="5340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