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Mysteries of the Jungle</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An Exploration of Earth's Lush Biomes</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What is a Jungle?</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A jungle is a dense, tropical forest found in regions with a warm climate and high annual rainfall. These thick forests are characterized by their lush vegetation, a vast diversity of species, and a complex structure with multiple layers, each teeming with different forms of life.</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Flora: Incredible plant diversity including towering trees, exotic flowers, and numerous species of vines and shrubs with unique adaptations for survival.</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Fauna: Home to a broad spectrum of animal life, from colorful birds and insects to elusive mammals and reptiles, each perfectly adapted to their jungle habitat.</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Jungle Biodiversity</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Layers of the Jungle</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jungle is organized into distinct layers. The forest floor is dark and humid, featuring decomposing plant material and nutrient-rich soil. The understory sees limited sunlight, with shrubs and smaller trees. The canopy forms a continuous layer of foliage, and the emergent layer above contains the tallest trees, exposed to the full force of the winds and the sun.</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Jungles: Earth's Lungs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Jungles play a pivotal role in supporting Earth's biodiversity and regulating the global climate. They are often referred to as the lungs of the planet because of their ability to absorb large amounts of carbon dioxide and produce oxygen through photosynthesis. Protecting these vital ecosystems is essential for the health of our planet.</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