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Remembering 9/11: A Real-Time Documentation</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 Chronological Retrospective</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Aftermath and Global Impact</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aftermath of 9/11 saw a unified surge of patriotism and solidarity in the US, coupled with a global outpouring of support. The events led to significant changes in national and international security policies, and the impact of that day is still felt in many ways.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We Will Never Forget</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Introduction to 9/11</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September 11, 2001, marked one of the darkest days in modern history. It was the day that the world witnessed devastating terrorist attacks on the United States. This presentation documents the events as they unfolded in real time, providing a historical perspective of the day's events.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Morning of September 11</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day began like any other Tuesday morning in New York City, Washington D.C., and across the United States. Citizens were going about their daily routines, unaware of the tragedy that would soon unfold and alter the course of history.</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First Attack - North Tower Impact (8:46 AM)</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American Airlines Flight 11, hijacked by terrorists, crashed into the North Tower of the World Trade Center. Within minutes, it became clear that America was under attack, as thousands of onlookers witnessed the horrific event in shock and disbelief.</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Second Attack - South Tower Impact (9:03 AM)</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United Airlines Flight 175, also hijacked, hit the South Tower just 17 minutes after the first attack. The collective realization that these were not accidents rippled through the global community, as live broadcasts covered the unfathomable destruction.</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Reaction and Response - Emergency Services Mobilization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First responders immediately rushed into action in an effort to save lives. Firefighters, police, and emergency medical personnel converged on the sites of chaos, showcasing the bravery and dedication that define such moments of crisis.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Third Event - Pentagon Attack (9:37 AM)</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American Airlines Flight 77 was crashed into the Pentagon by hijackers, leading to additional casualties and causing further confusion and fear. The nation grappled with the scale of the assault, as its military headquarters had now been targeted.</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Fourth Event - Flight 93 and the Heroism of Passengers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United Airlines Flight 93, the fourth hijacked plane, crashed into a field in Pennsylvania after passengers heroically attempted to regain control of the aircraft, preventing further loss of life by disrupting the attackers' plan.</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Collapse of the Towers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At 9:59 AM, the South Tower collapsed, followed by the collapse of the North Tower at 10:28 AM. These catastrophic events brought an end to the World Trade Center and further exemplified the severity of the attacks.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