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Types of Computers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Understanding Different Computer Systems</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 for Your Attention!</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Introduction to Computers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Computers are devices that process data according to a set of instructions called a program. They vary massively in size, performance, and purpose. This slide will provide an overview of how diversified computing machines cater to different needs, from individual use to processing complex data for large organizations.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Supercomputers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Supercomputers are the most powerful computers in terms of processing capacity. They are used for highly calculation-intensive tasks such as quantum mechanical physics, weather forecasting, climate research, and oil and gas exploration. These computers have the ability to perform billions of calculations per second.</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Mainframe Computers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Mainframe computers are large computers that are used primarily by large organizations for critical applications, bulk data processing such as census, industry, and consumer statistics, enterprise resource planning, and transaction processing. They are designed for high-volume, processor-intensive computing.</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Servers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Servers are computers designed to provide services to other computers or clients over a network. They manage network resources and can serve multiple clients simultaneously. Examples include web servers, mail servers, and file servers.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Workstations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Workstations are high-performance single-user computers that are often used for graphics, engineering design, and scientific research. They are typically equipped with powerful CPU, ample memory, and advanced graphics capabilities.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Personal Computers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Personal computers, commonly referred to as PCs, are the most common type of computers. They are versatile machines used by individuals for various purposes such as document creation, internet browsing, gaming, and media consumption.</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Microcontrollers and Embedded Systems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Microcontrollers and embedded systems are computers that are integrated into other systems for specific control functions. Examples include the microprocessors found in washing machines, automobiles, and medical instruments.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Supercomputers: Ultra high-speed computation
Mainframes: Enterprise-level batch processing
Servers: Network resource management</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Workstations: High-performance single-user tasks
Personal Computers: General-purpose computing
Embedded Systems: Dedicated controllers within devices</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Comparison of Computer Types</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