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B0BBC-AE26-4A94-A65A-DD080AB4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B76BF-6C6C-48AF-9FB5-8D98A686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FE80E-0BFF-4D57-A5AD-E7C92C0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96050-C153-4B44-A71E-F04A81C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653FE-4C57-4F07-BEA6-0E168FF9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F4988-4B57-43B4-B05D-2C263F7F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EE28F-32E5-4D04-AE19-F443ED1A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8E169-3A8A-49BE-B814-476C4C0F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8022-6A52-4E69-B97E-F62B7348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6FEB4-BB7C-4D6D-8065-2A002749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52779-5316-4AC4-969C-4EB0D08F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508D9-805C-4D8E-A5D5-74196DE4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7442C-88AB-44FA-92D0-B146D613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43F24-C6AA-4FB0-B625-41DCCF57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EB6E4-05CA-4C75-B642-F8FD3F4E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0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D2A6-6E21-4508-B435-5C2A4215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334AA-8E0E-4339-927B-CED77A96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6F6D1-AA95-4693-8105-394513A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61C21-B0B7-4DE4-82DA-97311409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76024-AE56-4B8D-A22D-B65B61F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9A50-52E6-4DD8-9E5C-18A26421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ADCB0-B208-4174-BEB1-7BF72D42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AE5C5-86D1-40D7-A7E7-CCD60101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8DD25-067F-4BE3-977D-3C530AD1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642AD-5E75-4A31-B41B-0201B704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FE15-A696-4230-A4DD-86B9F73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958BE-CC94-4858-BB7E-4790695FA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33CFA-6428-4946-93A6-94876597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18DC2-ECA0-4A3D-B57D-B36CC632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342DD-177B-4720-AEED-D9560CA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95596-037A-424C-A062-E7FA9EDF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92D31-4217-4399-AAB9-3B345EE0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61354-58B7-4714-8A22-2D9E9922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4A3A1-D31C-43B6-A876-4916D25F6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740E9-69BF-4ABD-A715-8CA2D28B6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E526FE-95B4-4284-8236-693BCE55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44610-F3E1-4CAA-9D85-657E292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151AE-A096-41AB-8494-BCA07876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4A9E78-61B5-47E7-8FD1-6E3B83BE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410CF-F06F-45B7-A95B-538A62BA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7B494-4E79-4113-8947-48D5D3C3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D0CAB-463C-4A02-A91B-CBCF8B29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EC943-6222-4D06-AD5C-60A2673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D76DC9-538E-46F6-A982-839B52C9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2BE57B-9D62-441E-808B-C6E5F98D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705D3-0344-4D4E-AA74-8262D972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F166-9834-448C-AF2D-0766050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1A6B4-41EC-4F18-8842-2EC9E828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BAF5E-8FFD-4825-B3C2-1435079C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3E6B0-72F0-4E8B-8ABE-F200FF4D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66D8C-180A-438C-867A-D17AF641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EE9BE-F496-4D3B-B5C0-F56D9F4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F0B88-C652-4C46-A101-3B019733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277241-9B9C-4746-87B0-4ACB65998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69946-7CB2-44E5-BC05-62C88C34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7DCB0-7E81-474C-A18E-586C08DB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21422-36E5-439B-966F-E5957D3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0D653-557E-4E8F-96A4-D5C685B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6A5503-BBF7-4050-8F3A-28335AC1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CBC50-F718-491C-A5F2-F5D8AA56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35601-9250-4DC5-AAEF-7BC92B968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4CC3-25E6-43A8-9FF3-74CFC4A3411C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A4DAC-9F5A-4D20-B422-8DA4F5A57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5BBC9-98CE-4F3B-B249-5C093751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9C9D-602A-4430-AF05-77BD8097B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B730363-676E-4A33-950E-7CC96DED7F5C}"/>
              </a:ext>
            </a:extLst>
          </p:cNvPr>
          <p:cNvSpPr/>
          <p:nvPr/>
        </p:nvSpPr>
        <p:spPr>
          <a:xfrm>
            <a:off x="296943" y="375317"/>
            <a:ext cx="6080391" cy="622169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AD098-D8BA-4BFE-8601-634B2A97C319}"/>
              </a:ext>
            </a:extLst>
          </p:cNvPr>
          <p:cNvSpPr/>
          <p:nvPr/>
        </p:nvSpPr>
        <p:spPr>
          <a:xfrm rot="17769440">
            <a:off x="-1661903" y="4584191"/>
            <a:ext cx="60672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Decreasing level of geometry detail (generalization)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32EF6F-ABFB-4F9A-89B7-36A1D5BB835B}"/>
              </a:ext>
            </a:extLst>
          </p:cNvPr>
          <p:cNvSpPr/>
          <p:nvPr/>
        </p:nvSpPr>
        <p:spPr>
          <a:xfrm rot="14642594">
            <a:off x="3588831" y="4857529"/>
            <a:ext cx="3647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Increasing level of facility asset aggregation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71527F-B730-4940-BE4B-0331B8C0C7BB}"/>
              </a:ext>
            </a:extLst>
          </p:cNvPr>
          <p:cNvCxnSpPr>
            <a:cxnSpLocks/>
          </p:cNvCxnSpPr>
          <p:nvPr/>
        </p:nvCxnSpPr>
        <p:spPr>
          <a:xfrm flipV="1">
            <a:off x="303352" y="650551"/>
            <a:ext cx="2815216" cy="5671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F14AD4-09E8-4A1D-BC1C-996D84A89377}"/>
              </a:ext>
            </a:extLst>
          </p:cNvPr>
          <p:cNvCxnSpPr>
            <a:cxnSpLocks/>
          </p:cNvCxnSpPr>
          <p:nvPr/>
        </p:nvCxnSpPr>
        <p:spPr>
          <a:xfrm flipH="1" flipV="1">
            <a:off x="3585495" y="650550"/>
            <a:ext cx="2791839" cy="567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7DBEA2-C1CB-4BE4-9191-F0E9F560C036}"/>
              </a:ext>
            </a:extLst>
          </p:cNvPr>
          <p:cNvSpPr txBox="1"/>
          <p:nvPr/>
        </p:nvSpPr>
        <p:spPr>
          <a:xfrm>
            <a:off x="3772519" y="659982"/>
            <a:ext cx="812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Decision 1</a:t>
            </a:r>
            <a:r>
              <a:rPr lang="en-US" altLang="zh-CN" sz="1400" dirty="0"/>
              <a:t>: What is the maximum capacity for Emirates Stadium during the rest of the season with Covid-19 situation?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A62F0B-051E-47BD-8041-89338B5A4149}"/>
              </a:ext>
            </a:extLst>
          </p:cNvPr>
          <p:cNvSpPr txBox="1"/>
          <p:nvPr/>
        </p:nvSpPr>
        <p:spPr>
          <a:xfrm>
            <a:off x="4077986" y="1370787"/>
            <a:ext cx="6266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2</a:t>
            </a:r>
            <a:r>
              <a:rPr lang="en-US" altLang="zh-CN" sz="1400" dirty="0"/>
              <a:t>: Which match will be the ‘hot’ match and when is the kick-off time?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6AF3AA-865F-4329-AA77-654C15EACD1B}"/>
              </a:ext>
            </a:extLst>
          </p:cNvPr>
          <p:cNvSpPr txBox="1"/>
          <p:nvPr/>
        </p:nvSpPr>
        <p:spPr>
          <a:xfrm>
            <a:off x="5162615" y="3594734"/>
            <a:ext cx="702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Decision 5</a:t>
            </a:r>
            <a:r>
              <a:rPr lang="en-US" altLang="zh-CN" sz="1400" dirty="0"/>
              <a:t>: How many the facility reports of bleachers were completed after 2020-12-31 for each bleacher?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7ED212-CB4D-4D7C-AB9D-FCDF7EF7E84F}"/>
              </a:ext>
            </a:extLst>
          </p:cNvPr>
          <p:cNvSpPr txBox="1"/>
          <p:nvPr/>
        </p:nvSpPr>
        <p:spPr>
          <a:xfrm>
            <a:off x="5474842" y="4373723"/>
            <a:ext cx="500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Decision 6: </a:t>
            </a:r>
            <a:r>
              <a:rPr lang="en-US" altLang="zh-CN" sz="1400" dirty="0"/>
              <a:t>What is the attendance rate for each bleacher?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4C34CE-6025-44F7-81A1-519944DA873A}"/>
              </a:ext>
            </a:extLst>
          </p:cNvPr>
          <p:cNvSpPr txBox="1"/>
          <p:nvPr/>
        </p:nvSpPr>
        <p:spPr>
          <a:xfrm>
            <a:off x="4327108" y="1947317"/>
            <a:ext cx="691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3</a:t>
            </a:r>
            <a:r>
              <a:rPr lang="en-US" altLang="zh-CN" sz="1400" dirty="0"/>
              <a:t>: What are the details of stadiums that have VIP rooms with ‘Five Star’ rating?</a:t>
            </a:r>
            <a:endParaRPr lang="zh-CN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3DD048-8CC1-4BC1-9365-BC8BFF588D7B}"/>
              </a:ext>
            </a:extLst>
          </p:cNvPr>
          <p:cNvSpPr txBox="1"/>
          <p:nvPr/>
        </p:nvSpPr>
        <p:spPr>
          <a:xfrm>
            <a:off x="6106509" y="5780706"/>
            <a:ext cx="6203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7</a:t>
            </a:r>
            <a:r>
              <a:rPr lang="en-US" altLang="zh-CN" sz="1400" dirty="0"/>
              <a:t>: What are the details of keeper works in VIP room with rating of 5?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448A6F-5D0E-412C-811A-FC32A7E2C783}"/>
              </a:ext>
            </a:extLst>
          </p:cNvPr>
          <p:cNvSpPr txBox="1"/>
          <p:nvPr/>
        </p:nvSpPr>
        <p:spPr>
          <a:xfrm>
            <a:off x="4877177" y="3059018"/>
            <a:ext cx="7314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Decision 4</a:t>
            </a:r>
            <a:r>
              <a:rPr lang="en-US" altLang="zh-CN" sz="1400" dirty="0"/>
              <a:t>: What is the budget needed cover the repair cost for damaged bleacher facilities?</a:t>
            </a:r>
            <a:endParaRPr lang="zh-CN" altLang="en-US" sz="1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616DEE-4D0D-4AFB-A248-56ED9FDF6EAC}"/>
              </a:ext>
            </a:extLst>
          </p:cNvPr>
          <p:cNvCxnSpPr/>
          <p:nvPr/>
        </p:nvCxnSpPr>
        <p:spPr>
          <a:xfrm>
            <a:off x="303352" y="2704289"/>
            <a:ext cx="11727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9BFBAC3-7BD2-4378-8995-BA89EEDCAAD4}"/>
              </a:ext>
            </a:extLst>
          </p:cNvPr>
          <p:cNvCxnSpPr/>
          <p:nvPr/>
        </p:nvCxnSpPr>
        <p:spPr>
          <a:xfrm>
            <a:off x="296943" y="5094050"/>
            <a:ext cx="11727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344B0-3CE6-42D5-815F-881B6A228E29}"/>
              </a:ext>
            </a:extLst>
          </p:cNvPr>
          <p:cNvSpPr/>
          <p:nvPr/>
        </p:nvSpPr>
        <p:spPr>
          <a:xfrm>
            <a:off x="2510295" y="1818283"/>
            <a:ext cx="1683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Stadiums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75800D9-E5E1-46DB-A18D-3187837B5D3C}"/>
              </a:ext>
            </a:extLst>
          </p:cNvPr>
          <p:cNvSpPr/>
          <p:nvPr/>
        </p:nvSpPr>
        <p:spPr>
          <a:xfrm>
            <a:off x="2333497" y="3783703"/>
            <a:ext cx="2007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Bleachers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325E7E-4104-47E5-BC48-8A449534AA6E}"/>
              </a:ext>
            </a:extLst>
          </p:cNvPr>
          <p:cNvSpPr/>
          <p:nvPr/>
        </p:nvSpPr>
        <p:spPr>
          <a:xfrm>
            <a:off x="2646643" y="2381067"/>
            <a:ext cx="1508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czlrya.stadiums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106824-6E6D-45E1-A8BA-DEB6433D3616}"/>
              </a:ext>
            </a:extLst>
          </p:cNvPr>
          <p:cNvSpPr/>
          <p:nvPr/>
        </p:nvSpPr>
        <p:spPr>
          <a:xfrm>
            <a:off x="1572248" y="4774510"/>
            <a:ext cx="15680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czlrya.bleachers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D8172B-1E54-4A45-B458-A31651BB77C8}"/>
              </a:ext>
            </a:extLst>
          </p:cNvPr>
          <p:cNvSpPr/>
          <p:nvPr/>
        </p:nvSpPr>
        <p:spPr>
          <a:xfrm>
            <a:off x="3219536" y="4786273"/>
            <a:ext cx="2045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czlrya.bleacher_check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BB0EC9-961B-4671-9F4D-BD5708A5EB95}"/>
              </a:ext>
            </a:extLst>
          </p:cNvPr>
          <p:cNvSpPr/>
          <p:nvPr/>
        </p:nvSpPr>
        <p:spPr>
          <a:xfrm>
            <a:off x="2226275" y="5349820"/>
            <a:ext cx="2251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VIP Rooms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63E139-CEA4-4069-B039-79AEC6C7FF44}"/>
              </a:ext>
            </a:extLst>
          </p:cNvPr>
          <p:cNvSpPr/>
          <p:nvPr/>
        </p:nvSpPr>
        <p:spPr>
          <a:xfrm>
            <a:off x="774047" y="6207449"/>
            <a:ext cx="16177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zczlrya.vip_rooms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F04CD2-809C-44C5-AF53-800106A25915}"/>
              </a:ext>
            </a:extLst>
          </p:cNvPr>
          <p:cNvSpPr/>
          <p:nvPr/>
        </p:nvSpPr>
        <p:spPr>
          <a:xfrm>
            <a:off x="2397514" y="6176294"/>
            <a:ext cx="21739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zczlrya.vip_room_keeper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E2C479-F776-4F89-ACB4-6FE3BC326B27}"/>
              </a:ext>
            </a:extLst>
          </p:cNvPr>
          <p:cNvSpPr/>
          <p:nvPr/>
        </p:nvSpPr>
        <p:spPr>
          <a:xfrm>
            <a:off x="4498432" y="6176293"/>
            <a:ext cx="14285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czlrya.keepers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6969FA-E3CE-40A3-AB93-9AD7B2B40497}"/>
              </a:ext>
            </a:extLst>
          </p:cNvPr>
          <p:cNvSpPr/>
          <p:nvPr/>
        </p:nvSpPr>
        <p:spPr>
          <a:xfrm>
            <a:off x="1123449" y="-65590"/>
            <a:ext cx="41921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Stadium Management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171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Ruixiao</dc:creator>
  <cp:lastModifiedBy>Yang Ruixiao</cp:lastModifiedBy>
  <cp:revision>10</cp:revision>
  <dcterms:created xsi:type="dcterms:W3CDTF">2021-01-10T14:49:54Z</dcterms:created>
  <dcterms:modified xsi:type="dcterms:W3CDTF">2021-01-11T02:53:56Z</dcterms:modified>
</cp:coreProperties>
</file>