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DB860-E6CE-45E0-9B28-4EE179AB9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847328-8045-4BF7-9514-CBC19A60C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CFE69-1156-4589-8461-8E8A689C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7E07D-9DA9-47E8-8130-1BF036AB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DBEA0-3D29-4A7D-8184-1670F77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1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AE14-1BAD-4715-B814-202BDAF7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DC5B9-BA80-4310-9155-279B44E6F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6A70D-6BEE-4C4D-AFDA-94CED296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B71E4-5A4E-46DF-9ACF-2B84E6CE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FC8ED-FADF-4EFD-90C5-4D74C83F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979B00-502D-449A-9B4B-B58339F3A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BD73C3-ECE7-4979-8A3C-0EE270EB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B76A0-E681-4A1F-9475-EB7613FC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7EF31-BC7B-43CB-ADA7-78B5D1AC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9F081-C4AA-45A7-BAE0-A7EB5A25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87978-9722-440A-8723-22AA04CF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6F9B7-8C95-47E6-A111-C5334DB7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28800-A110-4254-87EA-134988A7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E0119-1495-4778-BB0B-1BE1F7A6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3E5D3-7D8A-40C5-854F-10499D5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4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CF5EA-D844-45CC-BC2A-3EC5C6E8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E1984-BA84-4BC3-87B7-E0BE75878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2A3C0-18A2-4F73-B4DA-DFA1343A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4D466-61D6-4E2F-84D5-723996C4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E5837-0D04-441D-B068-258EDE5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9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9C5DD-16CB-47F6-A7AA-5C4D952A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04A06-3017-4BDA-811A-D91697472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94AFB-DA46-4ECB-A5DE-870F0D4B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85971-802D-4C27-9D4A-FF707C8D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7F6AA-87AA-4E91-AEB2-4FC00B7D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43F98-6D0F-44C2-894A-DDE984FF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5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77D1C-0DD6-42EA-BD1A-0881819C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E6067-0A0E-4F01-AFFA-F456153B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FC611-81E7-4E1C-BE7A-907A245C9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F4192-2656-481B-A815-4717BDC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507506-9EA9-4DE8-83FA-63FA79783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CF1BBD-6A76-429D-A76C-8D8619E0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243FF1-447A-419E-9803-6C87FD92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F0950-A4BE-415B-8065-A53676E1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0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FA8E-4206-43FA-A38A-DBBE09AF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E8B60A-F838-4CB8-9D2B-DEBA9784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31A0BD-38B7-42C6-8D6D-001F287A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AEBC9-58B6-4355-B6CF-632EA68E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0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A5C87D-73AA-44CC-9611-18F5A2DB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DDC79E-9ABB-4C5D-8B26-59204C79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A6605-0B97-415F-971F-D061FC11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2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C2BF0-85DA-4A13-85EB-B4F0A17B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A7C5B-583D-4CD4-A2DC-5507F917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212671-BD39-463E-AC3B-6B9356388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2A3FB-06BC-4A36-9E09-E343343D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4DB40-833E-4409-92B4-54092A74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3988D-3E64-452E-AE19-3F15BE86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1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817C4-143F-4142-90D8-5B8FE816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FB329D-F69F-45DC-BE00-79033F53E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8AD09-2EC0-4905-B32F-077A2A4A6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413DB-F77F-4869-952C-F972EC82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9E078-7D9C-488E-9C2D-5BC198E0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00882-7BBD-436C-8A62-778BD0BE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583B81-0A99-4A29-915E-1B4A38E6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1669C-EF13-4CFA-8FC4-B36F6A89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E7DDB-5F61-415D-8DCD-9F3116DE3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F1DA2-5E20-49AF-8A95-7DC72B7D7B8D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7C873-2BEC-4066-8B71-5ECC38DC9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57401-45BB-419A-9201-E963EFB03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4B58-185E-4658-A8F4-FF6F7046D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2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4CAC5-8624-434D-B602-AD8CF73A5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Evolutionary Architecture</a:t>
            </a:r>
            <a:r>
              <a:rPr lang="zh-CN" altLang="en-US" sz="4000" b="1" dirty="0"/>
              <a:t>（演进式架构）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3768E-D659-4A00-B9BD-B65DFC03D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altLang="zh-CN" sz="2000" dirty="0"/>
          </a:p>
          <a:p>
            <a:pPr algn="l"/>
            <a:r>
              <a:rPr lang="en-US" altLang="zh-CN" sz="2000" dirty="0" err="1"/>
              <a:t>QCon</a:t>
            </a:r>
            <a:r>
              <a:rPr lang="zh-CN" altLang="en-US" sz="2000" dirty="0"/>
              <a:t>：“进化论告诉我们，当环境持续变化的时候，唯有不断调整自己以适应新环境的生物方能生存下去”</a:t>
            </a:r>
          </a:p>
        </p:txBody>
      </p:sp>
    </p:spTree>
    <p:extLst>
      <p:ext uri="{BB962C8B-B14F-4D97-AF65-F5344CB8AC3E}">
        <p14:creationId xmlns:p14="http://schemas.microsoft.com/office/powerpoint/2010/main" val="141287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B80DE-3457-4CD4-AC4A-9357F3E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Architecture Evolution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5B85-0631-41AE-9F7E-283E2743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Consulting industry best practices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8E0DAE-6642-4FF1-AE85-BCEF61B49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" y="2397495"/>
            <a:ext cx="5460507" cy="4095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E0EE6E-EA62-45B1-BB1D-EF15C3915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07" y="2397495"/>
            <a:ext cx="5460506" cy="4095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D5E7D7-F265-4A77-8B16-FC3C2C4A3E84}"/>
              </a:ext>
            </a:extLst>
          </p:cNvPr>
          <p:cNvCxnSpPr/>
          <p:nvPr/>
        </p:nvCxnSpPr>
        <p:spPr>
          <a:xfrm>
            <a:off x="2157274" y="3586579"/>
            <a:ext cx="11944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4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884917-A772-4AD7-A752-AC0E5A87FE4C}"/>
              </a:ext>
            </a:extLst>
          </p:cNvPr>
          <p:cNvSpPr txBox="1"/>
          <p:nvPr/>
        </p:nvSpPr>
        <p:spPr>
          <a:xfrm>
            <a:off x="4847208" y="2921168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Q&amp;A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2639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416F-C8D2-4C22-B25D-65AEC9F5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Enterprise Architecture Need Evolution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D4C25-EB5F-402E-88F1-3809F7F8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Business makes technology need progress</a:t>
            </a:r>
          </a:p>
          <a:p>
            <a:r>
              <a:rPr lang="en-US" altLang="zh-CN" dirty="0"/>
              <a:t>Technology itself needs progress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9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036DF1-897C-4CF3-BDDC-A2352E776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5761"/>
            <a:ext cx="5657614" cy="3394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8B80DE-3457-4CD4-AC4A-9357F3E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Architecture Evolution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5B85-0631-41AE-9F7E-283E2743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Conway’s law: </a:t>
            </a:r>
            <a:r>
              <a:rPr lang="en-US" altLang="zh-CN" sz="2000" dirty="0"/>
              <a:t>Organizations which design systems are constrained to produce designs which are copies of the communication structures of these organizations. - Melvin Conway(1967)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Enterprise architecture needs to meet the characteristics of enterprise business and environment</a:t>
            </a:r>
          </a:p>
          <a:p>
            <a:pPr marL="0" indent="0">
              <a:buNone/>
            </a:pPr>
            <a:r>
              <a:rPr lang="zh-CN" altLang="en-US" dirty="0"/>
              <a:t>（业务形态决定了技术架构的演进）</a:t>
            </a:r>
          </a:p>
        </p:txBody>
      </p:sp>
    </p:spTree>
    <p:extLst>
      <p:ext uri="{BB962C8B-B14F-4D97-AF65-F5344CB8AC3E}">
        <p14:creationId xmlns:p14="http://schemas.microsoft.com/office/powerpoint/2010/main" val="364040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B80DE-3457-4CD4-AC4A-9357F3E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Architecture Evolution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5B85-0631-41AE-9F7E-283E2743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Enterprise system architecture can not be achieved in one step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Identify business features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Stage problem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Stage target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Stage architecture principles?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62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CDC7-B640-491F-B9AC-DABD575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Architecture Evolution (</a:t>
            </a:r>
            <a:r>
              <a:rPr lang="zh-CN" altLang="en-US" dirty="0"/>
              <a:t>咸鱼</a:t>
            </a:r>
            <a:r>
              <a:rPr lang="en-US" altLang="zh-CN" dirty="0"/>
              <a:t>Example)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13305-D0DE-4D04-BF4F-069284CBF71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/>
              <a:t>Identify business features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C449-0AF7-46F3-9FE7-1C2E42EE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0199"/>
            <a:ext cx="5163271" cy="2381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5AF322-B3DF-477F-A785-E20FFFAB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8579"/>
            <a:ext cx="4826615" cy="33448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8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CDC7-B640-491F-B9AC-DABD575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Architecture Evolution (</a:t>
            </a:r>
            <a:r>
              <a:rPr lang="zh-CN" altLang="en-US" dirty="0"/>
              <a:t>咸鱼</a:t>
            </a:r>
            <a:r>
              <a:rPr lang="en-US" altLang="zh-CN" dirty="0"/>
              <a:t>Example)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13305-D0DE-4D04-BF4F-069284CB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 01</a:t>
            </a:r>
            <a:r>
              <a:rPr lang="zh-CN" altLang="en-US" dirty="0"/>
              <a:t>：“试错阶段”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3AD759-5910-47AE-820E-D4C64A07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2359872"/>
            <a:ext cx="7783878" cy="44583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69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CDC7-B640-491F-B9AC-DABD575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Architecture Evolution (</a:t>
            </a:r>
            <a:r>
              <a:rPr lang="zh-CN" altLang="en-US" dirty="0"/>
              <a:t>咸鱼</a:t>
            </a:r>
            <a:r>
              <a:rPr lang="en-US" altLang="zh-CN" dirty="0"/>
              <a:t>Example)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13305-D0DE-4D04-BF4F-069284CB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 02</a:t>
            </a:r>
            <a:r>
              <a:rPr lang="zh-CN" altLang="en-US" dirty="0"/>
              <a:t>：“发展阶段”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C8F0F9-2518-473D-8FD1-F08D0A77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6" y="2282266"/>
            <a:ext cx="8002117" cy="447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747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CDC7-B640-491F-B9AC-DABD575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Architecture Evolution (</a:t>
            </a:r>
            <a:r>
              <a:rPr lang="zh-CN" altLang="en-US" dirty="0"/>
              <a:t>咸鱼</a:t>
            </a:r>
            <a:r>
              <a:rPr lang="en-US" altLang="zh-CN" dirty="0"/>
              <a:t>Example)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13305-D0DE-4D04-BF4F-069284CB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 03</a:t>
            </a:r>
            <a:r>
              <a:rPr lang="zh-CN" altLang="en-US" dirty="0"/>
              <a:t>：“平台阶段”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21899-9154-4D94-86DD-623CB76C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61" y="2285732"/>
            <a:ext cx="7840169" cy="45059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B7FB5D-5125-443B-9A41-21CC48CA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52" y="6232401"/>
            <a:ext cx="1825040" cy="50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CDC7-B640-491F-B9AC-DABD575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Architecture Evolution (</a:t>
            </a:r>
            <a:r>
              <a:rPr lang="zh-CN" altLang="en-US" dirty="0"/>
              <a:t>咸鱼</a:t>
            </a:r>
            <a:r>
              <a:rPr lang="en-US" altLang="zh-CN" dirty="0"/>
              <a:t>Example)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13305-D0DE-4D04-BF4F-069284CB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 04</a:t>
            </a:r>
            <a:r>
              <a:rPr lang="zh-CN" altLang="en-US" dirty="0"/>
              <a:t>：“云端一体化”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C3178C-4B53-44FE-87A5-B3B76DF7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2249212"/>
            <a:ext cx="8553584" cy="45288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85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194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Evolutionary Architecture（演进式架构）</vt:lpstr>
      <vt:lpstr>Why Enterprise Architecture Need Evolution</vt:lpstr>
      <vt:lpstr>How Architecture Evolution</vt:lpstr>
      <vt:lpstr>How Architecture Evolution</vt:lpstr>
      <vt:lpstr>How Architecture Evolution (咸鱼Example)</vt:lpstr>
      <vt:lpstr>How Architecture Evolution (咸鱼Example)</vt:lpstr>
      <vt:lpstr>How Architecture Evolution (咸鱼Example)</vt:lpstr>
      <vt:lpstr>How Architecture Evolution (咸鱼Example)</vt:lpstr>
      <vt:lpstr>How Architecture Evolution (咸鱼Example)</vt:lpstr>
      <vt:lpstr>How Architecture Evolution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Architecture（演进式架构）</dc:title>
  <dc:creator> </dc:creator>
  <cp:lastModifiedBy> </cp:lastModifiedBy>
  <cp:revision>42</cp:revision>
  <dcterms:created xsi:type="dcterms:W3CDTF">2019-10-20T05:09:56Z</dcterms:created>
  <dcterms:modified xsi:type="dcterms:W3CDTF">2019-10-20T07:35:14Z</dcterms:modified>
</cp:coreProperties>
</file>