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7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/>
    <p:restoredTop sz="87394"/>
  </p:normalViewPr>
  <p:slideViewPr>
    <p:cSldViewPr snapToGrid="0" snapToObjects="1">
      <p:cViewPr varScale="1">
        <p:scale>
          <a:sx n="107" d="100"/>
          <a:sy n="107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FC12F-4B8C-724B-9696-580CF1939600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DE6FC-D6EE-DD42-BEF4-C914D7B79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项目背景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项目目标 </a:t>
            </a:r>
            <a:r>
              <a:rPr lang="en-US" altLang="zh-CN" dirty="0"/>
              <a:t>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2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1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86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0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6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总体框架</a:t>
            </a:r>
            <a:r>
              <a:rPr lang="en-US" dirty="0"/>
              <a:t> &gt; </a:t>
            </a:r>
            <a:r>
              <a:rPr lang="en-US" dirty="0" err="1"/>
              <a:t>介绍各功能涉及角色和交互方式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系统用户 </a:t>
            </a:r>
            <a:r>
              <a:rPr lang="en-US" altLang="zh-CN" dirty="0"/>
              <a:t>&gt; </a:t>
            </a:r>
            <a:r>
              <a:rPr lang="zh-CN" altLang="en-US" dirty="0"/>
              <a:t>介绍用户特点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总体框架</a:t>
            </a:r>
            <a:r>
              <a:rPr lang="en-US" dirty="0"/>
              <a:t> &gt; </a:t>
            </a:r>
            <a:r>
              <a:rPr lang="en-US" dirty="0" err="1"/>
              <a:t>介绍各功能涉及角色和交互方式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系统用户 </a:t>
            </a:r>
            <a:r>
              <a:rPr lang="en-US" altLang="zh-CN" dirty="0"/>
              <a:t>&gt; </a:t>
            </a:r>
            <a:r>
              <a:rPr lang="zh-CN" altLang="en-US" dirty="0"/>
              <a:t>介绍用户特点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DE6FC-D6EE-DD42-BEF4-C914D7B79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8A74-B49B-3B44-8A85-C2D13506D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40A6B-C840-EC4A-A7AD-F91B08D34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F28F-7FCD-3B4A-91F7-13ACF60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D03A-5C13-0F46-9624-C9FFBB11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D25E-8E2A-C240-8041-B4C08BE8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E7D9-5746-3E45-8239-6CF850CD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7FBF7-49F1-C042-B1C1-3E997FF6A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D13C-0CA2-024E-B7CA-BCD041D7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5488-D5FC-CB42-82E6-974D8931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0C8E-6426-7445-B552-FFAA2D8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1CA1E-E2A0-574C-BB71-FB4A6335B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B1E8A-50A7-0446-9E01-4A69F7461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10F3-4F48-E646-A86C-645552E8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0A09-BFFE-5C46-BAF1-0A1EA5E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2348-2914-8D42-BF9A-AAA15F3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6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3A5-81AB-6347-96AD-465237F1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3405-3F33-724C-BAE3-8AFEADE4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22ED1-68FC-4041-9888-F0DFBEFB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DE94D-A19D-5248-A6CB-1B6E3709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E9E2-D992-C745-A1BF-0A45A3F8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9276-1054-2D40-A783-C1872390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BB94-2AE9-E747-8C4F-70D3C314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8A6F-AFB2-564B-A6B0-47CEBE9E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672E-0C62-284A-8655-6C14F752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3A19-3CD8-DD48-B8F8-73F4E3F7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9D32-4D00-2642-AB78-B784CC51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1006-A1D1-304E-B7F1-B1490D942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4CEEE-B4C7-A24E-B577-8711D951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49C6-76D8-1144-A9D8-88FB9A1A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5B08-8BA8-8843-B21A-F06428D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01C1F-FFF3-D94C-980E-4B636C73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02B4-CBD3-364E-BCC8-7F1C9B5C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9A06-A9A9-084D-8FBF-C062A8BC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2CE7-10D3-5D4A-9460-8D8DCC0C5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C07C8-BFBA-9542-AFC5-46D14491F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3FCCC-BEDF-9C43-A1C8-54C9EE0D3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6C798-6095-C94C-BC3A-5C6ECB12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F9925-C37F-0948-A19C-97434E9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F171D-4776-A84D-9061-7BDDA35A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5DFB-A0BC-9E4D-9543-6DAF67F1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21EFE-A51C-B043-AEB0-01B43EF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FEE0-B667-AF4F-89D8-E682B747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5826A-BB80-0F4B-9E53-0ED4036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11C8E-D194-7249-8F0B-DE651E09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D47D-F3A6-4C40-BE12-63F8F9B6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D406A-998A-A043-8937-18F6775F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1985-FFC9-424D-8726-50CB4247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D2BD-8127-284F-BCAC-8382EFCD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E4BB2-2E48-7345-AF0A-9B48C237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267E-63DD-C54B-8772-041A4A1B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F321-12D1-3040-91D7-8A25889E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ED2B8-2627-5546-AE9D-B3548C8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C9C-7CDC-B04B-94A1-916C5F3B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69677-D1DA-704A-B478-FF45F3F9F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6BE7A-E8AB-534D-85C0-D1C6C083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314D7-08C0-5B48-9E50-5072C53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BE2F-0723-0D44-92A5-907C3809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A90D-7800-7743-B308-938FECDB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348A6-FE8B-DF47-A699-003DA664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8616-6F5C-EC4C-9C98-34733137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D893-662C-6744-95F9-FCFC325A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4A82-EA70-2D4A-91B6-8B02EB5FF5C7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9C50-351A-9F41-9DAE-FDC6E731E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BA32-0664-0743-ACE1-C370B1BE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CA6F-AE26-8F4C-8CFB-26BD37434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4B0FF2A-EFA7-C042-8367-10060E1AEF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931" y="83127"/>
            <a:ext cx="12036137" cy="669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6A4CF-01D2-DE45-9D19-5B354F0B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共同进步学习系统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DCC7D-F19E-5442-92FD-08BB06758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需求规格说明书</a:t>
            </a:r>
            <a:endParaRPr 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79066013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 陈嘉骏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24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房间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进入房间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退出房间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创建私人房间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发送聊天信息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自动删除无人的私人房间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68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笔记分享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创建笔记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修改笔记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删除笔记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笔记点赞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、收藏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笔记留言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47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问答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创建问题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修改问题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删除问题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回答问题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74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公告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创建公告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修改公告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删除公告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显示公告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01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用户管理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查看所有用户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查找用户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修改账户权限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删除账户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50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举报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创建举报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查看举报内容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修改举报状态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96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系统问题反馈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创建系统问题反馈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查看系统问题反馈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修改系统问题反馈状态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64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总体流程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用户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若无账号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，注册账户。否则，</a:t>
            </a: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登录系统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。 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根据使用需求跳转到相关模块网页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，像是笔记分享、提问、房间以及账户模块等。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结束使用后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，登出系统。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73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总体流程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管理员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登录系统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。 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根据使用需求跳转到相关模块网页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，像是用户管理、系统公告以及举报模块等。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结束使用后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，登出系统。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4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总体流程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开发者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登录系统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。 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根据使用需求跳转到相关模块网页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，像是系统信息及系统问题反馈模块等。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结束使用后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，登出系统。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30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0FF2A-EFA7-C042-8367-10060E1AEFF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33351" y="83127"/>
            <a:ext cx="11913738" cy="669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6A4CF-01D2-DE45-9D19-5B354F0B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4968"/>
            <a:ext cx="9144000" cy="100806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项目概述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45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0FF2A-EFA7-C042-8367-10060E1AEFF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9131" y="83127"/>
            <a:ext cx="11902177" cy="6691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6A4CF-01D2-DE45-9D19-5B354F0B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4968"/>
            <a:ext cx="9144000" cy="100806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非功能性需求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85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6354"/>
            <a:ext cx="11890695" cy="6685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界面要求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用户界面必须设计得简洁美观，容易操作。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各功能界面的设计功能必须功能清晰，没有歧义。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对于有可能发生操作错误的地方，必须向用户显示相应提示。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所有界面必须兼容各种不同显示比例的设备，能根据用户所使用的设备，自动适应各模块的显示大小及比例。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51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6355"/>
            <a:ext cx="11890695" cy="6685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性能要求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房间界面必须实时显示系统中存在的所有房间。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一个房间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必须至少能同时容纳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5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 个人。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聊天界面必须实时显示所有用户所发出的聊天信息。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49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EA0365-0B94-0642-BD82-0BC0640C720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6355"/>
            <a:ext cx="11890695" cy="6685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硬件要求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想使用此系统的用户，需要有一个能联网的设备，并且装有系统支持的浏览器。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DEB399-DAF5-CC4B-8CDD-C8DD47C56EB5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数据安全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0488BD-9C51-484B-81EB-A0BB91CAB23C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所有用户仅能访问其所属类别有权限访问的数据。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系统中的所有密码必须以密文的方式进行存储。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31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4B0FF2A-EFA7-C042-8367-10060E1AEF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931" y="83127"/>
            <a:ext cx="12036137" cy="669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6A4CF-01D2-DE45-9D19-5B354F0B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40501"/>
            <a:ext cx="9144000" cy="976996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展示结束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92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47782" y="83127"/>
            <a:ext cx="11896435" cy="669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项目背景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如今各国疫情愈发严重，大量的线下课程因此转变为线上课程。有的人无法适应这种新的学习模式，</a:t>
            </a:r>
            <a:r>
              <a:rPr lang="zh-CN" alt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导致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他们在学习上受到阻碍。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项目目标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提供一个简单易用、可使用任意设备，通过浏览器即可登录与其他人或朋友一起共同学习交流、分享笔记以及提问的共同学习系统。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38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47782" y="83127"/>
            <a:ext cx="11896435" cy="669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总体框架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本系统主要由账号、房间、笔记以及问答四大功能组成，并有举报、公告以及系统问题反馈作为辅助。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系统用户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本系统的用户主要分为普通用户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，管理员和开发者。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354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47782" y="83127"/>
            <a:ext cx="11896435" cy="669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设计框架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前端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框架：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React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后端框架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：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Django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71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0FF2A-EFA7-C042-8367-10060E1AEFF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39131" y="83127"/>
            <a:ext cx="11902177" cy="669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6A4CF-01D2-DE45-9D19-5B354F0B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4968"/>
            <a:ext cx="9144000" cy="100806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功能性需求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59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角色定义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普通用户</a:t>
            </a:r>
            <a:r>
              <a:rPr 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：</a:t>
            </a:r>
            <a:r>
              <a:rPr lang="en-MY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使用此系统，与系统进行交互的</a:t>
            </a:r>
            <a:r>
              <a:rPr lang="zh-CN" alt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用户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管理员</a:t>
            </a:r>
            <a:r>
              <a:rPr 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：</a:t>
            </a:r>
            <a:r>
              <a:rPr lang="en-MY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</a:t>
            </a:r>
            <a:r>
              <a:rPr lang="zh-CN" alt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维持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系统秩序的用户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开发者</a:t>
            </a:r>
            <a:r>
              <a:rPr 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：</a:t>
            </a:r>
            <a:r>
              <a:rPr lang="en-MY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</a:t>
            </a:r>
            <a:r>
              <a:rPr lang="zh-CN" alt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消除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系统问题并确保系统正常运行的用户。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48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47782" y="83127"/>
            <a:ext cx="11896435" cy="6691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MY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个人账户</a:t>
            </a:r>
            <a:r>
              <a:rPr lang="en-MY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	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房间</a:t>
            </a:r>
            <a:r>
              <a:rPr lang="en-MY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笔记分享</a:t>
            </a:r>
            <a:r>
              <a:rPr lang="en-MY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	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问答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系统公告</a:t>
            </a:r>
            <a:r>
              <a:rPr lang="en-MY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	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用户管理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举报</a:t>
            </a:r>
            <a:r>
              <a:rPr lang="en-MY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				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系统问题反馈</a:t>
            </a: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45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F0BDA-9A5B-5743-B9E1-9FBF16608A2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150652" y="84741"/>
            <a:ext cx="11890695" cy="6688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4B97C-765A-204B-A1CB-9CF48577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系统功能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–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 个人账户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8F4-F400-234B-9E90-3C40884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注册账户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登录</a:t>
            </a: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系统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登出系统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修改账户信息</a:t>
            </a:r>
            <a:endParaRPr lang="en-MY" altLang="zh-CN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iti SC Medium" pitchFamily="2" charset="-128"/>
                <a:ea typeface="Heiti SC Medium" pitchFamily="2" charset="-128"/>
              </a:rPr>
              <a:t>注销账户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EE4106-4DDD-6D4F-92A9-F90DB230A88F}"/>
              </a:ext>
            </a:extLst>
          </p:cNvPr>
          <p:cNvSpPr txBox="1">
            <a:spLocks/>
          </p:cNvSpPr>
          <p:nvPr/>
        </p:nvSpPr>
        <p:spPr>
          <a:xfrm>
            <a:off x="838200" y="34115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77BD7F-01F2-C04B-84A3-CA7E3CEB6F0F}"/>
              </a:ext>
            </a:extLst>
          </p:cNvPr>
          <p:cNvSpPr txBox="1">
            <a:spLocks/>
          </p:cNvSpPr>
          <p:nvPr/>
        </p:nvSpPr>
        <p:spPr>
          <a:xfrm>
            <a:off x="838200" y="487203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7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565</Words>
  <Application>Microsoft Macintosh PowerPoint</Application>
  <PresentationFormat>Widescreen</PresentationFormat>
  <Paragraphs>116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Heiti SC Medium</vt:lpstr>
      <vt:lpstr>KaiTi</vt:lpstr>
      <vt:lpstr>STHupo</vt:lpstr>
      <vt:lpstr>Arial</vt:lpstr>
      <vt:lpstr>Calibri</vt:lpstr>
      <vt:lpstr>Calibri Light</vt:lpstr>
      <vt:lpstr>Office Theme</vt:lpstr>
      <vt:lpstr>共同进步学习系统</vt:lpstr>
      <vt:lpstr>项目概述</vt:lpstr>
      <vt:lpstr>项目背景</vt:lpstr>
      <vt:lpstr>总体框架</vt:lpstr>
      <vt:lpstr>设计框架</vt:lpstr>
      <vt:lpstr>功能性需求</vt:lpstr>
      <vt:lpstr>角色定义</vt:lpstr>
      <vt:lpstr>系统功能</vt:lpstr>
      <vt:lpstr>系统功能 – 个人账户</vt:lpstr>
      <vt:lpstr>系统功能 – 房间</vt:lpstr>
      <vt:lpstr>系统功能 – 笔记分享</vt:lpstr>
      <vt:lpstr>系统功能 – 问答</vt:lpstr>
      <vt:lpstr>系统功能 – 公告</vt:lpstr>
      <vt:lpstr>系统功能 – 用户管理</vt:lpstr>
      <vt:lpstr>系统功能 – 举报</vt:lpstr>
      <vt:lpstr>系统功能 – 系统问题反馈</vt:lpstr>
      <vt:lpstr>总体流程 – 用户</vt:lpstr>
      <vt:lpstr>总体流程 – 管理员</vt:lpstr>
      <vt:lpstr>总体流程 – 开发者</vt:lpstr>
      <vt:lpstr>非功能性需求</vt:lpstr>
      <vt:lpstr>界面要求</vt:lpstr>
      <vt:lpstr>性能要求</vt:lpstr>
      <vt:lpstr>硬件要求</vt:lpstr>
      <vt:lpstr>展示结束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共同学习系统</dc:title>
  <dc:creator>tanchiachun11</dc:creator>
  <cp:lastModifiedBy>tanchiachun11</cp:lastModifiedBy>
  <cp:revision>20</cp:revision>
  <dcterms:created xsi:type="dcterms:W3CDTF">2022-03-20T08:52:03Z</dcterms:created>
  <dcterms:modified xsi:type="dcterms:W3CDTF">2022-03-25T05:55:35Z</dcterms:modified>
</cp:coreProperties>
</file>